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323" r:id="rId3"/>
    <p:sldId id="518" r:id="rId4"/>
    <p:sldId id="329" r:id="rId5"/>
    <p:sldId id="330" r:id="rId6"/>
    <p:sldId id="462" r:id="rId7"/>
    <p:sldId id="528" r:id="rId8"/>
    <p:sldId id="529" r:id="rId9"/>
    <p:sldId id="530" r:id="rId10"/>
    <p:sldId id="531" r:id="rId11"/>
    <p:sldId id="532" r:id="rId12"/>
    <p:sldId id="533" r:id="rId13"/>
    <p:sldId id="534" r:id="rId14"/>
    <p:sldId id="535" r:id="rId15"/>
    <p:sldId id="536" r:id="rId16"/>
    <p:sldId id="537" r:id="rId17"/>
    <p:sldId id="538" r:id="rId18"/>
    <p:sldId id="539" r:id="rId19"/>
    <p:sldId id="540" r:id="rId20"/>
    <p:sldId id="541" r:id="rId21"/>
    <p:sldId id="542" r:id="rId22"/>
    <p:sldId id="543" r:id="rId23"/>
    <p:sldId id="544" r:id="rId24"/>
    <p:sldId id="545" r:id="rId25"/>
    <p:sldId id="546" r:id="rId26"/>
    <p:sldId id="547" r:id="rId27"/>
    <p:sldId id="548" r:id="rId28"/>
    <p:sldId id="549" r:id="rId29"/>
    <p:sldId id="510" r:id="rId30"/>
    <p:sldId id="509" r:id="rId31"/>
    <p:sldId id="333" r:id="rId32"/>
  </p:sldIdLst>
  <p:sldSz cx="9144000" cy="6858000" type="screen4x3"/>
  <p:notesSz cx="6858000" cy="9144000"/>
  <p:custDataLst>
    <p:tags r:id="rId34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000000"/>
    <a:srgbClr val="66CCFF"/>
    <a:srgbClr val="99CCFF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6327" autoAdjust="0"/>
    <p:restoredTop sz="94660"/>
  </p:normalViewPr>
  <p:slideViewPr>
    <p:cSldViewPr>
      <p:cViewPr>
        <p:scale>
          <a:sx n="76" d="100"/>
          <a:sy n="76" d="100"/>
        </p:scale>
        <p:origin x="-1176" y="72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80" d="100"/>
        <a:sy n="180" d="100"/>
      </p:scale>
      <p:origin x="0" y="2016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B84856-7DFA-45E5-ACFD-A7CF181D1E5A}" type="doc">
      <dgm:prSet loTypeId="urn:microsoft.com/office/officeart/2005/8/layout/radial6" loCatId="cycle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6D003F1-3ECC-4BBD-BB98-C0ADB5B1AC17}">
      <dgm:prSet phldrT="[Text]" custT="1"/>
      <dgm:spPr/>
      <dgm:t>
        <a:bodyPr/>
        <a:lstStyle/>
        <a:p>
          <a:r>
            <a:rPr lang="en-US" sz="3200" dirty="0" err="1" smtClean="0"/>
            <a:t>Thư</a:t>
          </a:r>
          <a:r>
            <a:rPr lang="en-US" sz="3200" dirty="0" smtClean="0"/>
            <a:t> </a:t>
          </a:r>
          <a:r>
            <a:rPr lang="en-US" sz="3200" dirty="0" err="1" smtClean="0"/>
            <a:t>điện</a:t>
          </a:r>
          <a:r>
            <a:rPr lang="en-US" sz="3200" dirty="0" smtClean="0"/>
            <a:t> </a:t>
          </a:r>
          <a:r>
            <a:rPr lang="en-US" sz="3200" dirty="0" err="1" smtClean="0"/>
            <a:t>tử</a:t>
          </a:r>
          <a:endParaRPr lang="en-US" sz="3200" dirty="0"/>
        </a:p>
      </dgm:t>
    </dgm:pt>
    <dgm:pt modelId="{A129BF2D-907F-4756-B44D-1E186C245E9F}" type="parTrans" cxnId="{0EE13091-6F7C-463D-8305-A2E6D799C1E0}">
      <dgm:prSet/>
      <dgm:spPr/>
      <dgm:t>
        <a:bodyPr/>
        <a:lstStyle/>
        <a:p>
          <a:endParaRPr lang="en-US"/>
        </a:p>
      </dgm:t>
    </dgm:pt>
    <dgm:pt modelId="{8EF2B198-51D6-4388-8E3B-F95C58695F4A}" type="sibTrans" cxnId="{0EE13091-6F7C-463D-8305-A2E6D799C1E0}">
      <dgm:prSet/>
      <dgm:spPr/>
      <dgm:t>
        <a:bodyPr/>
        <a:lstStyle/>
        <a:p>
          <a:endParaRPr lang="en-US"/>
        </a:p>
      </dgm:t>
    </dgm:pt>
    <dgm:pt modelId="{E408946F-5D9D-4905-85BB-EAFAEBBA6D32}">
      <dgm:prSet phldrT="[Text]" custT="1"/>
      <dgm:spPr/>
      <dgm:t>
        <a:bodyPr/>
        <a:lstStyle/>
        <a:p>
          <a:r>
            <a:rPr lang="en-US" sz="2000" dirty="0" smtClean="0"/>
            <a:t>1. </a:t>
          </a:r>
          <a:r>
            <a:rPr lang="en-US" sz="2000" dirty="0" err="1" smtClean="0"/>
            <a:t>Phân</a:t>
          </a:r>
          <a:r>
            <a:rPr lang="en-US" sz="2000" dirty="0" smtClean="0"/>
            <a:t> </a:t>
          </a:r>
          <a:r>
            <a:rPr lang="en-US" sz="2000" dirty="0" err="1" smtClean="0"/>
            <a:t>biệt</a:t>
          </a:r>
          <a:r>
            <a:rPr lang="en-US" sz="2000" dirty="0" smtClean="0"/>
            <a:t> CC </a:t>
          </a:r>
          <a:r>
            <a:rPr lang="en-US" sz="2000" dirty="0" err="1" smtClean="0"/>
            <a:t>và</a:t>
          </a:r>
          <a:r>
            <a:rPr lang="en-US" sz="2000" dirty="0" smtClean="0"/>
            <a:t> BCC </a:t>
          </a:r>
          <a:r>
            <a:rPr lang="en-US" sz="2000" dirty="0" err="1" smtClean="0"/>
            <a:t>trong</a:t>
          </a:r>
          <a:r>
            <a:rPr lang="en-US" sz="2000" dirty="0" smtClean="0"/>
            <a:t> </a:t>
          </a:r>
          <a:r>
            <a:rPr lang="en-US" sz="2000" dirty="0" err="1" smtClean="0"/>
            <a:t>thư</a:t>
          </a:r>
          <a:r>
            <a:rPr lang="en-US" sz="2000" dirty="0" smtClean="0"/>
            <a:t> </a:t>
          </a:r>
          <a:r>
            <a:rPr lang="en-US" sz="2000" dirty="0" err="1" smtClean="0"/>
            <a:t>điện</a:t>
          </a:r>
          <a:r>
            <a:rPr lang="en-US" sz="2000" dirty="0" smtClean="0"/>
            <a:t> </a:t>
          </a:r>
          <a:r>
            <a:rPr lang="en-US" sz="2000" dirty="0" err="1" smtClean="0"/>
            <a:t>tử</a:t>
          </a:r>
          <a:r>
            <a:rPr lang="en-US" sz="2000" dirty="0" smtClean="0"/>
            <a:t>?</a:t>
          </a:r>
          <a:endParaRPr lang="en-US" sz="2000" dirty="0"/>
        </a:p>
      </dgm:t>
    </dgm:pt>
    <dgm:pt modelId="{28D74303-F1D2-4663-910A-ACEEC660625B}" type="parTrans" cxnId="{3F1E37B5-F873-4A77-B63F-6143E43B0732}">
      <dgm:prSet/>
      <dgm:spPr/>
      <dgm:t>
        <a:bodyPr/>
        <a:lstStyle/>
        <a:p>
          <a:endParaRPr lang="en-US"/>
        </a:p>
      </dgm:t>
    </dgm:pt>
    <dgm:pt modelId="{DA7D7BAB-BC72-4157-BC44-47ED5E06A92F}" type="sibTrans" cxnId="{3F1E37B5-F873-4A77-B63F-6143E43B0732}">
      <dgm:prSet/>
      <dgm:spPr/>
      <dgm:t>
        <a:bodyPr/>
        <a:lstStyle/>
        <a:p>
          <a:endParaRPr lang="en-US"/>
        </a:p>
      </dgm:t>
    </dgm:pt>
    <dgm:pt modelId="{75D0D7C1-17E8-44DC-9F31-ACD18B27BDD2}">
      <dgm:prSet phldrT="[Text]" custT="1"/>
      <dgm:spPr/>
      <dgm:t>
        <a:bodyPr/>
        <a:lstStyle/>
        <a:p>
          <a:r>
            <a:rPr lang="en-US" sz="2000" dirty="0" smtClean="0">
              <a:solidFill>
                <a:srgbClr val="000000"/>
              </a:solidFill>
            </a:rPr>
            <a:t>2. </a:t>
          </a:r>
          <a:r>
            <a:rPr lang="en-US" sz="2000" dirty="0" err="1" smtClean="0">
              <a:solidFill>
                <a:srgbClr val="000000"/>
              </a:solidFill>
            </a:rPr>
            <a:t>Tại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sao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không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dùng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chữ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viết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hoa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trong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thư</a:t>
          </a:r>
          <a:r>
            <a:rPr lang="en-US" sz="2000" dirty="0" smtClean="0">
              <a:solidFill>
                <a:srgbClr val="000000"/>
              </a:solidFill>
            </a:rPr>
            <a:t> ĐT?</a:t>
          </a:r>
          <a:endParaRPr lang="en-US" sz="2000" dirty="0">
            <a:solidFill>
              <a:schemeClr val="tx1"/>
            </a:solidFill>
          </a:endParaRPr>
        </a:p>
      </dgm:t>
    </dgm:pt>
    <dgm:pt modelId="{0C027D73-91E2-467A-BFEC-13AA6FD59503}" type="parTrans" cxnId="{D1479252-BCB2-42F1-9363-A114E2EFC83A}">
      <dgm:prSet/>
      <dgm:spPr/>
      <dgm:t>
        <a:bodyPr/>
        <a:lstStyle/>
        <a:p>
          <a:endParaRPr lang="en-US"/>
        </a:p>
      </dgm:t>
    </dgm:pt>
    <dgm:pt modelId="{03D04982-4BF8-4B2A-AC0D-C897B91DFA9D}" type="sibTrans" cxnId="{D1479252-BCB2-42F1-9363-A114E2EFC83A}">
      <dgm:prSet/>
      <dgm:spPr/>
      <dgm:t>
        <a:bodyPr/>
        <a:lstStyle/>
        <a:p>
          <a:endParaRPr lang="en-US"/>
        </a:p>
      </dgm:t>
    </dgm:pt>
    <dgm:pt modelId="{61EC64C2-1E0E-4B34-8FFA-7598572868D7}">
      <dgm:prSet phldrT="[Text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2000" dirty="0" smtClean="0"/>
            <a:t>3. </a:t>
          </a:r>
          <a:r>
            <a:rPr lang="en-US" sz="2000" dirty="0" err="1" smtClean="0"/>
            <a:t>Câu</a:t>
          </a:r>
          <a:r>
            <a:rPr lang="en-US" sz="2000" dirty="0" smtClean="0"/>
            <a:t> </a:t>
          </a:r>
          <a:r>
            <a:rPr lang="en-US" sz="2000" dirty="0" err="1" smtClean="0"/>
            <a:t>tóm</a:t>
          </a:r>
          <a:r>
            <a:rPr lang="en-US" sz="2000" dirty="0" smtClean="0"/>
            <a:t> </a:t>
          </a:r>
          <a:r>
            <a:rPr lang="en-US" sz="2000" dirty="0" err="1" smtClean="0"/>
            <a:t>lược</a:t>
          </a:r>
          <a:r>
            <a:rPr lang="en-US" sz="2000" dirty="0" smtClean="0"/>
            <a:t> </a:t>
          </a:r>
          <a:r>
            <a:rPr lang="en-US" sz="2000" dirty="0" err="1" smtClean="0"/>
            <a:t>nội</a:t>
          </a:r>
          <a:r>
            <a:rPr lang="en-US" sz="2000" dirty="0" smtClean="0"/>
            <a:t> dung </a:t>
          </a:r>
          <a:r>
            <a:rPr lang="en-US" sz="2000" dirty="0" err="1" smtClean="0"/>
            <a:t>thư</a:t>
          </a:r>
          <a:r>
            <a:rPr lang="en-US" sz="2000" dirty="0" smtClean="0"/>
            <a:t> </a:t>
          </a:r>
          <a:r>
            <a:rPr lang="en-US" sz="2000" dirty="0" err="1" smtClean="0"/>
            <a:t>là</a:t>
          </a:r>
          <a:r>
            <a:rPr lang="en-US" sz="2000" dirty="0" smtClean="0"/>
            <a:t> </a:t>
          </a:r>
          <a:r>
            <a:rPr lang="en-US" sz="2000" dirty="0" err="1" smtClean="0"/>
            <a:t>câu</a:t>
          </a:r>
          <a:r>
            <a:rPr lang="en-US" sz="2000" dirty="0" smtClean="0"/>
            <a:t> </a:t>
          </a:r>
          <a:r>
            <a:rPr lang="en-US" sz="2000" dirty="0" err="1" smtClean="0"/>
            <a:t>nào</a:t>
          </a:r>
          <a:r>
            <a:rPr lang="en-US" sz="2000" dirty="0" smtClean="0"/>
            <a:t>?</a:t>
          </a:r>
          <a:endParaRPr lang="en-US" sz="2000" dirty="0">
            <a:solidFill>
              <a:schemeClr val="bg1"/>
            </a:solidFill>
          </a:endParaRPr>
        </a:p>
      </dgm:t>
    </dgm:pt>
    <dgm:pt modelId="{8CE686A9-4668-4E43-AF61-5D901D04560D}" type="parTrans" cxnId="{08B1A7B2-DCE9-493D-8F94-8D5E35BC3674}">
      <dgm:prSet/>
      <dgm:spPr/>
      <dgm:t>
        <a:bodyPr/>
        <a:lstStyle/>
        <a:p>
          <a:endParaRPr lang="en-US"/>
        </a:p>
      </dgm:t>
    </dgm:pt>
    <dgm:pt modelId="{4130FB9D-5CA2-47F8-903D-3F853A06170B}" type="sibTrans" cxnId="{08B1A7B2-DCE9-493D-8F94-8D5E35BC3674}">
      <dgm:prSet/>
      <dgm:spPr/>
      <dgm:t>
        <a:bodyPr/>
        <a:lstStyle/>
        <a:p>
          <a:endParaRPr lang="en-US"/>
        </a:p>
      </dgm:t>
    </dgm:pt>
    <dgm:pt modelId="{2917F0BA-5742-40DB-80CE-983ACEBA95AE}">
      <dgm:prSet phldrT="[Text]" custT="1"/>
      <dgm:spPr/>
      <dgm:t>
        <a:bodyPr/>
        <a:lstStyle/>
        <a:p>
          <a:r>
            <a:rPr lang="en-US" sz="2000" dirty="0" smtClean="0">
              <a:solidFill>
                <a:srgbClr val="000000"/>
              </a:solidFill>
            </a:rPr>
            <a:t>4. </a:t>
          </a:r>
          <a:r>
            <a:rPr lang="en-US" sz="2000" dirty="0" err="1" smtClean="0">
              <a:solidFill>
                <a:srgbClr val="000000"/>
              </a:solidFill>
            </a:rPr>
            <a:t>Nhận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xét</a:t>
          </a:r>
          <a:endParaRPr lang="en-US" sz="2000" dirty="0">
            <a:solidFill>
              <a:srgbClr val="000000"/>
            </a:solidFill>
          </a:endParaRPr>
        </a:p>
      </dgm:t>
    </dgm:pt>
    <dgm:pt modelId="{39E71F8A-D3B4-4F02-906E-57DE7CC92237}" type="parTrans" cxnId="{2C141EBE-7594-4518-BBB8-44C91487F068}">
      <dgm:prSet/>
      <dgm:spPr/>
      <dgm:t>
        <a:bodyPr/>
        <a:lstStyle/>
        <a:p>
          <a:endParaRPr lang="en-US"/>
        </a:p>
      </dgm:t>
    </dgm:pt>
    <dgm:pt modelId="{E1F529D2-55F8-4883-968F-88E29C3769F8}" type="sibTrans" cxnId="{2C141EBE-7594-4518-BBB8-44C91487F068}">
      <dgm:prSet/>
      <dgm:spPr/>
      <dgm:t>
        <a:bodyPr/>
        <a:lstStyle/>
        <a:p>
          <a:endParaRPr lang="en-US"/>
        </a:p>
      </dgm:t>
    </dgm:pt>
    <dgm:pt modelId="{84FC9129-BB61-477E-BB89-87335072EF61}" type="pres">
      <dgm:prSet presAssocID="{0BB84856-7DFA-45E5-ACFD-A7CF181D1E5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B9BC107-92DD-468C-BF48-15D6C018A37A}" type="pres">
      <dgm:prSet presAssocID="{D6D003F1-3ECC-4BBD-BB98-C0ADB5B1AC17}" presName="centerShape" presStyleLbl="node0" presStyleIdx="0" presStyleCnt="1" custScaleX="108984" custScaleY="107246"/>
      <dgm:spPr/>
      <dgm:t>
        <a:bodyPr/>
        <a:lstStyle/>
        <a:p>
          <a:endParaRPr lang="en-US"/>
        </a:p>
      </dgm:t>
    </dgm:pt>
    <dgm:pt modelId="{038823BB-D703-453A-A54E-D4694DAB7CA1}" type="pres">
      <dgm:prSet presAssocID="{E408946F-5D9D-4905-85BB-EAFAEBBA6D32}" presName="node" presStyleLbl="node1" presStyleIdx="0" presStyleCnt="4" custScaleX="1433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B16EC0-1CFE-4493-963B-959D481825E5}" type="pres">
      <dgm:prSet presAssocID="{E408946F-5D9D-4905-85BB-EAFAEBBA6D32}" presName="dummy" presStyleCnt="0"/>
      <dgm:spPr/>
    </dgm:pt>
    <dgm:pt modelId="{AC4845E5-1EA1-4274-80BA-932FFA0FC399}" type="pres">
      <dgm:prSet presAssocID="{DA7D7BAB-BC72-4157-BC44-47ED5E06A92F}" presName="sibTrans" presStyleLbl="sibTrans2D1" presStyleIdx="0" presStyleCnt="4"/>
      <dgm:spPr/>
      <dgm:t>
        <a:bodyPr/>
        <a:lstStyle/>
        <a:p>
          <a:endParaRPr lang="en-US"/>
        </a:p>
      </dgm:t>
    </dgm:pt>
    <dgm:pt modelId="{22E49C55-C3D8-4DB2-AC61-BD2DB99AB396}" type="pres">
      <dgm:prSet presAssocID="{75D0D7C1-17E8-44DC-9F31-ACD18B27BDD2}" presName="node" presStyleLbl="node1" presStyleIdx="1" presStyleCnt="4" custScaleX="139169" custScaleY="10012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578041-5DD6-4DB3-AA87-DB9D48568AA0}" type="pres">
      <dgm:prSet presAssocID="{75D0D7C1-17E8-44DC-9F31-ACD18B27BDD2}" presName="dummy" presStyleCnt="0"/>
      <dgm:spPr/>
    </dgm:pt>
    <dgm:pt modelId="{FF112CA7-41ED-40E1-8351-4E4E229C4531}" type="pres">
      <dgm:prSet presAssocID="{03D04982-4BF8-4B2A-AC0D-C897B91DFA9D}" presName="sibTrans" presStyleLbl="sibTrans2D1" presStyleIdx="1" presStyleCnt="4"/>
      <dgm:spPr/>
      <dgm:t>
        <a:bodyPr/>
        <a:lstStyle/>
        <a:p>
          <a:endParaRPr lang="en-US"/>
        </a:p>
      </dgm:t>
    </dgm:pt>
    <dgm:pt modelId="{5AA516A6-C817-4DDA-9D15-9CCEBFD50881}" type="pres">
      <dgm:prSet presAssocID="{61EC64C2-1E0E-4B34-8FFA-7598572868D7}" presName="node" presStyleLbl="node1" presStyleIdx="2" presStyleCnt="4" custScaleX="132318" custScaleY="954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4C1BCB-E329-458C-B903-7C7B2260D435}" type="pres">
      <dgm:prSet presAssocID="{61EC64C2-1E0E-4B34-8FFA-7598572868D7}" presName="dummy" presStyleCnt="0"/>
      <dgm:spPr/>
    </dgm:pt>
    <dgm:pt modelId="{6A969F5C-0CE0-49D1-BA9D-D7255AF773B9}" type="pres">
      <dgm:prSet presAssocID="{4130FB9D-5CA2-47F8-903D-3F853A06170B}" presName="sibTrans" presStyleLbl="sibTrans2D1" presStyleIdx="2" presStyleCnt="4"/>
      <dgm:spPr/>
      <dgm:t>
        <a:bodyPr/>
        <a:lstStyle/>
        <a:p>
          <a:endParaRPr lang="en-US"/>
        </a:p>
      </dgm:t>
    </dgm:pt>
    <dgm:pt modelId="{F00FAAE5-AFCC-4A84-85AE-0A510543EDD5}" type="pres">
      <dgm:prSet presAssocID="{2917F0BA-5742-40DB-80CE-983ACEBA95AE}" presName="node" presStyleLbl="node1" presStyleIdx="3" presStyleCnt="4" custScaleX="80434" custScaleY="803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A0D8ED-F55C-42FF-B7A5-079054E1AE4D}" type="pres">
      <dgm:prSet presAssocID="{2917F0BA-5742-40DB-80CE-983ACEBA95AE}" presName="dummy" presStyleCnt="0"/>
      <dgm:spPr/>
    </dgm:pt>
    <dgm:pt modelId="{33FD12C2-53F4-448A-AA42-C0AC5401606A}" type="pres">
      <dgm:prSet presAssocID="{E1F529D2-55F8-4883-968F-88E29C3769F8}" presName="sibTrans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553D369D-2ECC-4EC7-967D-A06E883AEF58}" type="presOf" srcId="{0BB84856-7DFA-45E5-ACFD-A7CF181D1E5A}" destId="{84FC9129-BB61-477E-BB89-87335072EF61}" srcOrd="0" destOrd="0" presId="urn:microsoft.com/office/officeart/2005/8/layout/radial6"/>
    <dgm:cxn modelId="{1362A1AA-11FC-4A42-82A3-385F15E58FF2}" type="presOf" srcId="{75D0D7C1-17E8-44DC-9F31-ACD18B27BDD2}" destId="{22E49C55-C3D8-4DB2-AC61-BD2DB99AB396}" srcOrd="0" destOrd="0" presId="urn:microsoft.com/office/officeart/2005/8/layout/radial6"/>
    <dgm:cxn modelId="{C57BF117-5DBD-4CB3-899B-D703E682CAE1}" type="presOf" srcId="{E1F529D2-55F8-4883-968F-88E29C3769F8}" destId="{33FD12C2-53F4-448A-AA42-C0AC5401606A}" srcOrd="0" destOrd="0" presId="urn:microsoft.com/office/officeart/2005/8/layout/radial6"/>
    <dgm:cxn modelId="{90CEA743-116D-42B2-ADB1-86F398A32139}" type="presOf" srcId="{2917F0BA-5742-40DB-80CE-983ACEBA95AE}" destId="{F00FAAE5-AFCC-4A84-85AE-0A510543EDD5}" srcOrd="0" destOrd="0" presId="urn:microsoft.com/office/officeart/2005/8/layout/radial6"/>
    <dgm:cxn modelId="{9A1B4115-E9F3-40AB-AA5F-52E825307176}" type="presOf" srcId="{D6D003F1-3ECC-4BBD-BB98-C0ADB5B1AC17}" destId="{FB9BC107-92DD-468C-BF48-15D6C018A37A}" srcOrd="0" destOrd="0" presId="urn:microsoft.com/office/officeart/2005/8/layout/radial6"/>
    <dgm:cxn modelId="{08B1A7B2-DCE9-493D-8F94-8D5E35BC3674}" srcId="{D6D003F1-3ECC-4BBD-BB98-C0ADB5B1AC17}" destId="{61EC64C2-1E0E-4B34-8FFA-7598572868D7}" srcOrd="2" destOrd="0" parTransId="{8CE686A9-4668-4E43-AF61-5D901D04560D}" sibTransId="{4130FB9D-5CA2-47F8-903D-3F853A06170B}"/>
    <dgm:cxn modelId="{532E4016-1103-45D5-9217-15E4F2E341B9}" type="presOf" srcId="{E408946F-5D9D-4905-85BB-EAFAEBBA6D32}" destId="{038823BB-D703-453A-A54E-D4694DAB7CA1}" srcOrd="0" destOrd="0" presId="urn:microsoft.com/office/officeart/2005/8/layout/radial6"/>
    <dgm:cxn modelId="{A663EC2D-02CF-4AB3-9C87-F873278D278D}" type="presOf" srcId="{61EC64C2-1E0E-4B34-8FFA-7598572868D7}" destId="{5AA516A6-C817-4DDA-9D15-9CCEBFD50881}" srcOrd="0" destOrd="0" presId="urn:microsoft.com/office/officeart/2005/8/layout/radial6"/>
    <dgm:cxn modelId="{0EE13091-6F7C-463D-8305-A2E6D799C1E0}" srcId="{0BB84856-7DFA-45E5-ACFD-A7CF181D1E5A}" destId="{D6D003F1-3ECC-4BBD-BB98-C0ADB5B1AC17}" srcOrd="0" destOrd="0" parTransId="{A129BF2D-907F-4756-B44D-1E186C245E9F}" sibTransId="{8EF2B198-51D6-4388-8E3B-F95C58695F4A}"/>
    <dgm:cxn modelId="{4C9AC368-4F6F-47B9-BBC9-381ECE783C79}" type="presOf" srcId="{4130FB9D-5CA2-47F8-903D-3F853A06170B}" destId="{6A969F5C-0CE0-49D1-BA9D-D7255AF773B9}" srcOrd="0" destOrd="0" presId="urn:microsoft.com/office/officeart/2005/8/layout/radial6"/>
    <dgm:cxn modelId="{C94C2444-9AA2-4924-96B7-D75AB74687A9}" type="presOf" srcId="{03D04982-4BF8-4B2A-AC0D-C897B91DFA9D}" destId="{FF112CA7-41ED-40E1-8351-4E4E229C4531}" srcOrd="0" destOrd="0" presId="urn:microsoft.com/office/officeart/2005/8/layout/radial6"/>
    <dgm:cxn modelId="{55748E37-D963-498A-AC1A-28738C85DA8D}" type="presOf" srcId="{DA7D7BAB-BC72-4157-BC44-47ED5E06A92F}" destId="{AC4845E5-1EA1-4274-80BA-932FFA0FC399}" srcOrd="0" destOrd="0" presId="urn:microsoft.com/office/officeart/2005/8/layout/radial6"/>
    <dgm:cxn modelId="{2C141EBE-7594-4518-BBB8-44C91487F068}" srcId="{D6D003F1-3ECC-4BBD-BB98-C0ADB5B1AC17}" destId="{2917F0BA-5742-40DB-80CE-983ACEBA95AE}" srcOrd="3" destOrd="0" parTransId="{39E71F8A-D3B4-4F02-906E-57DE7CC92237}" sibTransId="{E1F529D2-55F8-4883-968F-88E29C3769F8}"/>
    <dgm:cxn modelId="{3F1E37B5-F873-4A77-B63F-6143E43B0732}" srcId="{D6D003F1-3ECC-4BBD-BB98-C0ADB5B1AC17}" destId="{E408946F-5D9D-4905-85BB-EAFAEBBA6D32}" srcOrd="0" destOrd="0" parTransId="{28D74303-F1D2-4663-910A-ACEEC660625B}" sibTransId="{DA7D7BAB-BC72-4157-BC44-47ED5E06A92F}"/>
    <dgm:cxn modelId="{D1479252-BCB2-42F1-9363-A114E2EFC83A}" srcId="{D6D003F1-3ECC-4BBD-BB98-C0ADB5B1AC17}" destId="{75D0D7C1-17E8-44DC-9F31-ACD18B27BDD2}" srcOrd="1" destOrd="0" parTransId="{0C027D73-91E2-467A-BFEC-13AA6FD59503}" sibTransId="{03D04982-4BF8-4B2A-AC0D-C897B91DFA9D}"/>
    <dgm:cxn modelId="{34DF869E-0139-401D-A089-08BED269D78B}" type="presParOf" srcId="{84FC9129-BB61-477E-BB89-87335072EF61}" destId="{FB9BC107-92DD-468C-BF48-15D6C018A37A}" srcOrd="0" destOrd="0" presId="urn:microsoft.com/office/officeart/2005/8/layout/radial6"/>
    <dgm:cxn modelId="{7A9F6917-6847-4C3E-9020-C8233DA42460}" type="presParOf" srcId="{84FC9129-BB61-477E-BB89-87335072EF61}" destId="{038823BB-D703-453A-A54E-D4694DAB7CA1}" srcOrd="1" destOrd="0" presId="urn:microsoft.com/office/officeart/2005/8/layout/radial6"/>
    <dgm:cxn modelId="{5DBD6C3C-57C9-4347-AFAD-67FAACDAF790}" type="presParOf" srcId="{84FC9129-BB61-477E-BB89-87335072EF61}" destId="{C6B16EC0-1CFE-4493-963B-959D481825E5}" srcOrd="2" destOrd="0" presId="urn:microsoft.com/office/officeart/2005/8/layout/radial6"/>
    <dgm:cxn modelId="{7DBC587A-A2E8-4C37-ADFB-A8D25BB65774}" type="presParOf" srcId="{84FC9129-BB61-477E-BB89-87335072EF61}" destId="{AC4845E5-1EA1-4274-80BA-932FFA0FC399}" srcOrd="3" destOrd="0" presId="urn:microsoft.com/office/officeart/2005/8/layout/radial6"/>
    <dgm:cxn modelId="{FF641E5D-EC87-4274-A1DE-986779F69EE6}" type="presParOf" srcId="{84FC9129-BB61-477E-BB89-87335072EF61}" destId="{22E49C55-C3D8-4DB2-AC61-BD2DB99AB396}" srcOrd="4" destOrd="0" presId="urn:microsoft.com/office/officeart/2005/8/layout/radial6"/>
    <dgm:cxn modelId="{126DF2AE-6F40-414D-802D-1E6E897C7F60}" type="presParOf" srcId="{84FC9129-BB61-477E-BB89-87335072EF61}" destId="{72578041-5DD6-4DB3-AA87-DB9D48568AA0}" srcOrd="5" destOrd="0" presId="urn:microsoft.com/office/officeart/2005/8/layout/radial6"/>
    <dgm:cxn modelId="{1E394623-0FAF-4B4B-97E9-D5FC9ABE50CA}" type="presParOf" srcId="{84FC9129-BB61-477E-BB89-87335072EF61}" destId="{FF112CA7-41ED-40E1-8351-4E4E229C4531}" srcOrd="6" destOrd="0" presId="urn:microsoft.com/office/officeart/2005/8/layout/radial6"/>
    <dgm:cxn modelId="{19E4029E-E0EB-490C-A21F-DD73567AA094}" type="presParOf" srcId="{84FC9129-BB61-477E-BB89-87335072EF61}" destId="{5AA516A6-C817-4DDA-9D15-9CCEBFD50881}" srcOrd="7" destOrd="0" presId="urn:microsoft.com/office/officeart/2005/8/layout/radial6"/>
    <dgm:cxn modelId="{F5660420-517D-4948-B0D3-FCC989F12B1D}" type="presParOf" srcId="{84FC9129-BB61-477E-BB89-87335072EF61}" destId="{E84C1BCB-E329-458C-B903-7C7B2260D435}" srcOrd="8" destOrd="0" presId="urn:microsoft.com/office/officeart/2005/8/layout/radial6"/>
    <dgm:cxn modelId="{E98484C4-A21E-4CE4-B878-9168E2F308D4}" type="presParOf" srcId="{84FC9129-BB61-477E-BB89-87335072EF61}" destId="{6A969F5C-0CE0-49D1-BA9D-D7255AF773B9}" srcOrd="9" destOrd="0" presId="urn:microsoft.com/office/officeart/2005/8/layout/radial6"/>
    <dgm:cxn modelId="{17043061-CD70-4795-A84C-A2E51776ACFC}" type="presParOf" srcId="{84FC9129-BB61-477E-BB89-87335072EF61}" destId="{F00FAAE5-AFCC-4A84-85AE-0A510543EDD5}" srcOrd="10" destOrd="0" presId="urn:microsoft.com/office/officeart/2005/8/layout/radial6"/>
    <dgm:cxn modelId="{1099CE19-EF07-4580-BA64-0763B6C14AA1}" type="presParOf" srcId="{84FC9129-BB61-477E-BB89-87335072EF61}" destId="{26A0D8ED-F55C-42FF-B7A5-079054E1AE4D}" srcOrd="11" destOrd="0" presId="urn:microsoft.com/office/officeart/2005/8/layout/radial6"/>
    <dgm:cxn modelId="{5282DB37-9ABA-462E-A9EB-73DF6BA28B3E}" type="presParOf" srcId="{84FC9129-BB61-477E-BB89-87335072EF61}" destId="{33FD12C2-53F4-448A-AA42-C0AC5401606A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5FE34C-3491-475E-92E4-D89EC4D97ADE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7D2AAB7-3C78-4272-82A2-1A02354FB546}">
      <dgm:prSet phldrT="[Text]" custT="1"/>
      <dgm:spPr/>
      <dgm:t>
        <a:bodyPr/>
        <a:lstStyle/>
        <a:p>
          <a:r>
            <a:rPr lang="en-US" sz="3600" b="1" dirty="0" smtClean="0"/>
            <a:t>CÁC LƯU Ý KHI VIẾT THƯ ĐIỆN TỬ TRONG DOANH NGHIỆP 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0803386-722D-4B3A-8CCB-A189DBFFEA17}" type="parTrans" cxnId="{E66B529F-DC30-492F-9FE4-2E2F9C5E21AE}">
      <dgm:prSet/>
      <dgm:spPr/>
      <dgm:t>
        <a:bodyPr/>
        <a:lstStyle/>
        <a:p>
          <a:endParaRPr lang="en-US"/>
        </a:p>
      </dgm:t>
    </dgm:pt>
    <dgm:pt modelId="{B6130C6D-F8D7-441E-B8B9-2A4B4FF86A15}" type="sibTrans" cxnId="{E66B529F-DC30-492F-9FE4-2E2F9C5E21AE}">
      <dgm:prSet/>
      <dgm:spPr/>
      <dgm:t>
        <a:bodyPr/>
        <a:lstStyle/>
        <a:p>
          <a:endParaRPr lang="en-US"/>
        </a:p>
      </dgm:t>
    </dgm:pt>
    <dgm:pt modelId="{13489D04-8AA4-4F24-A15B-DE17EED6B8E5}">
      <dgm:prSet phldrT="[Text]" custT="1"/>
      <dgm:spPr/>
      <dgm:t>
        <a:bodyPr/>
        <a:lstStyle/>
        <a:p>
          <a:r>
            <a:rPr lang="en-US" sz="3600" b="1" dirty="0" smtClean="0"/>
            <a:t>CÁCH TRÌNH BÀY THƯ ĐIỆN TỬ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1F2FA7E-3D1A-4618-8F77-7EDA5A046DEF}" type="parTrans" cxnId="{F5DEB134-3D43-453E-9B56-30EFBEF76B82}">
      <dgm:prSet/>
      <dgm:spPr/>
      <dgm:t>
        <a:bodyPr/>
        <a:lstStyle/>
        <a:p>
          <a:endParaRPr lang="en-US"/>
        </a:p>
      </dgm:t>
    </dgm:pt>
    <dgm:pt modelId="{AB3D424E-5F1E-4D0C-9EA4-120A954EFBB9}" type="sibTrans" cxnId="{F5DEB134-3D43-453E-9B56-30EFBEF76B82}">
      <dgm:prSet/>
      <dgm:spPr/>
      <dgm:t>
        <a:bodyPr/>
        <a:lstStyle/>
        <a:p>
          <a:endParaRPr lang="en-US"/>
        </a:p>
      </dgm:t>
    </dgm:pt>
    <dgm:pt modelId="{3722B7E0-7EE2-4442-AF6E-7C54FC0CA1D2}" type="pres">
      <dgm:prSet presAssocID="{035FE34C-3491-475E-92E4-D89EC4D97AD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04DA7FC-D315-4FC3-8825-EC5E5B6A0938}" type="pres">
      <dgm:prSet presAssocID="{77D2AAB7-3C78-4272-82A2-1A02354FB546}" presName="composite" presStyleCnt="0"/>
      <dgm:spPr/>
    </dgm:pt>
    <dgm:pt modelId="{85E08EE9-7F03-4A33-9054-76CC011D236C}" type="pres">
      <dgm:prSet presAssocID="{77D2AAB7-3C78-4272-82A2-1A02354FB546}" presName="rect1" presStyleLbl="trAlignAcc1" presStyleIdx="0" presStyleCnt="2" custScaleX="107200" custScaleY="75038" custLinFactNeighborX="-119" custLinFactNeighborY="-314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BB8544-FF40-46BE-9BC2-FD416B5AFC94}" type="pres">
      <dgm:prSet presAssocID="{77D2AAB7-3C78-4272-82A2-1A02354FB546}" presName="rect2" presStyleLbl="fgImgPlace1" presStyleIdx="0" presStyleCnt="2" custScaleX="66436" custScaleY="35273" custLinFactNeighborX="10102" custLinFactNeighborY="-14685"/>
      <dgm:spPr/>
    </dgm:pt>
    <dgm:pt modelId="{42071017-AAA7-47A6-A8A9-55101DB2F303}" type="pres">
      <dgm:prSet presAssocID="{B6130C6D-F8D7-441E-B8B9-2A4B4FF86A15}" presName="sibTrans" presStyleCnt="0"/>
      <dgm:spPr/>
    </dgm:pt>
    <dgm:pt modelId="{2E31A1C4-3F2E-4257-A1EF-11F2EEA5BECC}" type="pres">
      <dgm:prSet presAssocID="{13489D04-8AA4-4F24-A15B-DE17EED6B8E5}" presName="composite" presStyleCnt="0"/>
      <dgm:spPr/>
    </dgm:pt>
    <dgm:pt modelId="{D86A8193-A161-4784-9C6E-F567C004A5C0}" type="pres">
      <dgm:prSet presAssocID="{13489D04-8AA4-4F24-A15B-DE17EED6B8E5}" presName="rect1" presStyleLbl="trAlignAcc1" presStyleIdx="1" presStyleCnt="2" custScaleX="103246" custScaleY="88101" custLinFactNeighborX="192" custLinFactNeighborY="-1888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A0F5A2-51C6-45C7-A17E-0BB067A82B61}" type="pres">
      <dgm:prSet presAssocID="{13489D04-8AA4-4F24-A15B-DE17EED6B8E5}" presName="rect2" presStyleLbl="fgImgPlace1" presStyleIdx="1" presStyleCnt="2" custScaleX="59524" custScaleY="33397" custLinFactNeighborX="7779" custLinFactNeighborY="-7012"/>
      <dgm:spPr/>
      <dgm:t>
        <a:bodyPr/>
        <a:lstStyle/>
        <a:p>
          <a:endParaRPr lang="en-US"/>
        </a:p>
      </dgm:t>
    </dgm:pt>
  </dgm:ptLst>
  <dgm:cxnLst>
    <dgm:cxn modelId="{E66B529F-DC30-492F-9FE4-2E2F9C5E21AE}" srcId="{035FE34C-3491-475E-92E4-D89EC4D97ADE}" destId="{77D2AAB7-3C78-4272-82A2-1A02354FB546}" srcOrd="0" destOrd="0" parTransId="{40803386-722D-4B3A-8CCB-A189DBFFEA17}" sibTransId="{B6130C6D-F8D7-441E-B8B9-2A4B4FF86A15}"/>
    <dgm:cxn modelId="{393C6E9A-EC8D-40E6-A5B5-81DCCF99501B}" type="presOf" srcId="{77D2AAB7-3C78-4272-82A2-1A02354FB546}" destId="{85E08EE9-7F03-4A33-9054-76CC011D236C}" srcOrd="0" destOrd="0" presId="urn:microsoft.com/office/officeart/2008/layout/PictureStrips"/>
    <dgm:cxn modelId="{49C76864-462E-488B-9663-2FD33BDE7F0B}" type="presOf" srcId="{13489D04-8AA4-4F24-A15B-DE17EED6B8E5}" destId="{D86A8193-A161-4784-9C6E-F567C004A5C0}" srcOrd="0" destOrd="0" presId="urn:microsoft.com/office/officeart/2008/layout/PictureStrips"/>
    <dgm:cxn modelId="{F5DEB134-3D43-453E-9B56-30EFBEF76B82}" srcId="{035FE34C-3491-475E-92E4-D89EC4D97ADE}" destId="{13489D04-8AA4-4F24-A15B-DE17EED6B8E5}" srcOrd="1" destOrd="0" parTransId="{21F2FA7E-3D1A-4618-8F77-7EDA5A046DEF}" sibTransId="{AB3D424E-5F1E-4D0C-9EA4-120A954EFBB9}"/>
    <dgm:cxn modelId="{A3E9486E-25C3-45AF-B3FE-379399059BFF}" type="presOf" srcId="{035FE34C-3491-475E-92E4-D89EC4D97ADE}" destId="{3722B7E0-7EE2-4442-AF6E-7C54FC0CA1D2}" srcOrd="0" destOrd="0" presId="urn:microsoft.com/office/officeart/2008/layout/PictureStrips"/>
    <dgm:cxn modelId="{E62418D8-17F1-4551-A31E-EDB7CD451591}" type="presParOf" srcId="{3722B7E0-7EE2-4442-AF6E-7C54FC0CA1D2}" destId="{E04DA7FC-D315-4FC3-8825-EC5E5B6A0938}" srcOrd="0" destOrd="0" presId="urn:microsoft.com/office/officeart/2008/layout/PictureStrips"/>
    <dgm:cxn modelId="{96A2C5AB-B3E4-4486-BD59-290DF74D7ADE}" type="presParOf" srcId="{E04DA7FC-D315-4FC3-8825-EC5E5B6A0938}" destId="{85E08EE9-7F03-4A33-9054-76CC011D236C}" srcOrd="0" destOrd="0" presId="urn:microsoft.com/office/officeart/2008/layout/PictureStrips"/>
    <dgm:cxn modelId="{0E751D50-3465-4A95-BFF3-65956DE8C808}" type="presParOf" srcId="{E04DA7FC-D315-4FC3-8825-EC5E5B6A0938}" destId="{1BBB8544-FF40-46BE-9BC2-FD416B5AFC94}" srcOrd="1" destOrd="0" presId="urn:microsoft.com/office/officeart/2008/layout/PictureStrips"/>
    <dgm:cxn modelId="{7CC36127-627E-4039-8236-E6AD1260E662}" type="presParOf" srcId="{3722B7E0-7EE2-4442-AF6E-7C54FC0CA1D2}" destId="{42071017-AAA7-47A6-A8A9-55101DB2F303}" srcOrd="1" destOrd="0" presId="urn:microsoft.com/office/officeart/2008/layout/PictureStrips"/>
    <dgm:cxn modelId="{A2DDA8B1-4BE6-49C2-8EA2-F39B2F836DC1}" type="presParOf" srcId="{3722B7E0-7EE2-4442-AF6E-7C54FC0CA1D2}" destId="{2E31A1C4-3F2E-4257-A1EF-11F2EEA5BECC}" srcOrd="2" destOrd="0" presId="urn:microsoft.com/office/officeart/2008/layout/PictureStrips"/>
    <dgm:cxn modelId="{F363A881-5DB3-4D3F-B972-B32FF6B408CC}" type="presParOf" srcId="{2E31A1C4-3F2E-4257-A1EF-11F2EEA5BECC}" destId="{D86A8193-A161-4784-9C6E-F567C004A5C0}" srcOrd="0" destOrd="0" presId="urn:microsoft.com/office/officeart/2008/layout/PictureStrips"/>
    <dgm:cxn modelId="{A60D461F-DD5F-40D2-8909-EC15C1D9EE7E}" type="presParOf" srcId="{2E31A1C4-3F2E-4257-A1EF-11F2EEA5BECC}" destId="{B4A0F5A2-51C6-45C7-A17E-0BB067A82B61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FD12C2-53F4-448A-AA42-C0AC5401606A}">
      <dsp:nvSpPr>
        <dsp:cNvPr id="0" name=""/>
        <dsp:cNvSpPr/>
      </dsp:nvSpPr>
      <dsp:spPr>
        <a:xfrm>
          <a:off x="2400235" y="684371"/>
          <a:ext cx="4455344" cy="4455344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969F5C-0CE0-49D1-BA9D-D7255AF773B9}">
      <dsp:nvSpPr>
        <dsp:cNvPr id="0" name=""/>
        <dsp:cNvSpPr/>
      </dsp:nvSpPr>
      <dsp:spPr>
        <a:xfrm>
          <a:off x="2400235" y="684371"/>
          <a:ext cx="4455344" cy="4455344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solidFill>
          <a:schemeClr val="accent3">
            <a:hueOff val="9367742"/>
            <a:satOff val="-7949"/>
            <a:lumOff val="183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112CA7-41ED-40E1-8351-4E4E229C4531}">
      <dsp:nvSpPr>
        <dsp:cNvPr id="0" name=""/>
        <dsp:cNvSpPr/>
      </dsp:nvSpPr>
      <dsp:spPr>
        <a:xfrm>
          <a:off x="2400235" y="684371"/>
          <a:ext cx="4455344" cy="4455344"/>
        </a:xfrm>
        <a:prstGeom prst="blockArc">
          <a:avLst>
            <a:gd name="adj1" fmla="val 0"/>
            <a:gd name="adj2" fmla="val 5400000"/>
            <a:gd name="adj3" fmla="val 4640"/>
          </a:avLst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4845E5-1EA1-4274-80BA-932FFA0FC399}">
      <dsp:nvSpPr>
        <dsp:cNvPr id="0" name=""/>
        <dsp:cNvSpPr/>
      </dsp:nvSpPr>
      <dsp:spPr>
        <a:xfrm>
          <a:off x="2400235" y="684371"/>
          <a:ext cx="4455344" cy="4455344"/>
        </a:xfrm>
        <a:prstGeom prst="blockArc">
          <a:avLst>
            <a:gd name="adj1" fmla="val 16200000"/>
            <a:gd name="adj2" fmla="val 0"/>
            <a:gd name="adj3" fmla="val 464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9BC107-92DD-468C-BF48-15D6C018A37A}">
      <dsp:nvSpPr>
        <dsp:cNvPr id="0" name=""/>
        <dsp:cNvSpPr/>
      </dsp:nvSpPr>
      <dsp:spPr>
        <a:xfrm>
          <a:off x="3510398" y="1812355"/>
          <a:ext cx="2235018" cy="219937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err="1" smtClean="0"/>
            <a:t>Thư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điện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tử</a:t>
          </a:r>
          <a:endParaRPr lang="en-US" sz="3200" kern="1200" dirty="0"/>
        </a:p>
      </dsp:txBody>
      <dsp:txXfrm>
        <a:off x="3837709" y="2134446"/>
        <a:ext cx="1580396" cy="1555194"/>
      </dsp:txXfrm>
    </dsp:sp>
    <dsp:sp modelId="{038823BB-D703-453A-A54E-D4694DAB7CA1}">
      <dsp:nvSpPr>
        <dsp:cNvPr id="0" name=""/>
        <dsp:cNvSpPr/>
      </dsp:nvSpPr>
      <dsp:spPr>
        <a:xfrm>
          <a:off x="3599204" y="18279"/>
          <a:ext cx="2057407" cy="143554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1. </a:t>
          </a:r>
          <a:r>
            <a:rPr lang="en-US" sz="2000" kern="1200" dirty="0" err="1" smtClean="0"/>
            <a:t>Phân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biệt</a:t>
          </a:r>
          <a:r>
            <a:rPr lang="en-US" sz="2000" kern="1200" dirty="0" smtClean="0"/>
            <a:t> CC </a:t>
          </a:r>
          <a:r>
            <a:rPr lang="en-US" sz="2000" kern="1200" dirty="0" err="1" smtClean="0"/>
            <a:t>và</a:t>
          </a:r>
          <a:r>
            <a:rPr lang="en-US" sz="2000" kern="1200" dirty="0" smtClean="0"/>
            <a:t> BCC </a:t>
          </a:r>
          <a:r>
            <a:rPr lang="en-US" sz="2000" kern="1200" dirty="0" err="1" smtClean="0"/>
            <a:t>trong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thư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điện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tử</a:t>
          </a:r>
          <a:r>
            <a:rPr lang="en-US" sz="2000" kern="1200" dirty="0" smtClean="0"/>
            <a:t>?</a:t>
          </a:r>
          <a:endParaRPr lang="en-US" sz="2000" kern="1200" dirty="0"/>
        </a:p>
      </dsp:txBody>
      <dsp:txXfrm>
        <a:off x="3900504" y="228510"/>
        <a:ext cx="1454807" cy="1015082"/>
      </dsp:txXfrm>
    </dsp:sp>
    <dsp:sp modelId="{22E49C55-C3D8-4DB2-AC61-BD2DB99AB396}">
      <dsp:nvSpPr>
        <dsp:cNvPr id="0" name=""/>
        <dsp:cNvSpPr/>
      </dsp:nvSpPr>
      <dsp:spPr>
        <a:xfrm>
          <a:off x="5804985" y="2193353"/>
          <a:ext cx="1997832" cy="1437381"/>
        </a:xfrm>
        <a:prstGeom prst="ellipse">
          <a:avLst/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000000"/>
              </a:solidFill>
            </a:rPr>
            <a:t>2. </a:t>
          </a:r>
          <a:r>
            <a:rPr lang="en-US" sz="2000" kern="1200" dirty="0" err="1" smtClean="0">
              <a:solidFill>
                <a:srgbClr val="000000"/>
              </a:solidFill>
            </a:rPr>
            <a:t>Tại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sao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không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dùng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chữ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viết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hoa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trong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thư</a:t>
          </a:r>
          <a:r>
            <a:rPr lang="en-US" sz="2000" kern="1200" dirty="0" smtClean="0">
              <a:solidFill>
                <a:srgbClr val="000000"/>
              </a:solidFill>
            </a:rPr>
            <a:t> ĐT?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6097561" y="2403853"/>
        <a:ext cx="1412680" cy="1016381"/>
      </dsp:txXfrm>
    </dsp:sp>
    <dsp:sp modelId="{5AA516A6-C817-4DDA-9D15-9CCEBFD50881}">
      <dsp:nvSpPr>
        <dsp:cNvPr id="0" name=""/>
        <dsp:cNvSpPr/>
      </dsp:nvSpPr>
      <dsp:spPr>
        <a:xfrm>
          <a:off x="3678166" y="4403153"/>
          <a:ext cx="1899483" cy="1369767"/>
        </a:xfrm>
        <a:prstGeom prst="ellipse">
          <a:avLst/>
        </a:prstGeom>
        <a:solidFill>
          <a:schemeClr val="accent6"/>
        </a:solidFill>
        <a:ln w="25400" cap="flat" cmpd="sng" algn="ctr">
          <a:solidFill>
            <a:schemeClr val="accent6">
              <a:shade val="5000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3. </a:t>
          </a:r>
          <a:r>
            <a:rPr lang="en-US" sz="2000" kern="1200" dirty="0" err="1" smtClean="0"/>
            <a:t>Câu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tóm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lược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nội</a:t>
          </a:r>
          <a:r>
            <a:rPr lang="en-US" sz="2000" kern="1200" dirty="0" smtClean="0"/>
            <a:t> dung </a:t>
          </a:r>
          <a:r>
            <a:rPr lang="en-US" sz="2000" kern="1200" dirty="0" err="1" smtClean="0"/>
            <a:t>thư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là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câu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nào</a:t>
          </a:r>
          <a:r>
            <a:rPr lang="en-US" sz="2000" kern="1200" dirty="0" smtClean="0"/>
            <a:t>?</a:t>
          </a:r>
          <a:endParaRPr lang="en-US" sz="2000" kern="1200" dirty="0">
            <a:solidFill>
              <a:schemeClr val="bg1"/>
            </a:solidFill>
          </a:endParaRPr>
        </a:p>
      </dsp:txBody>
      <dsp:txXfrm>
        <a:off x="3956339" y="4603751"/>
        <a:ext cx="1343137" cy="968571"/>
      </dsp:txXfrm>
    </dsp:sp>
    <dsp:sp modelId="{F00FAAE5-AFCC-4A84-85AE-0A510543EDD5}">
      <dsp:nvSpPr>
        <dsp:cNvPr id="0" name=""/>
        <dsp:cNvSpPr/>
      </dsp:nvSpPr>
      <dsp:spPr>
        <a:xfrm>
          <a:off x="1874582" y="2335335"/>
          <a:ext cx="1154665" cy="1153416"/>
        </a:xfrm>
        <a:prstGeom prst="ellipse">
          <a:avLst/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000000"/>
              </a:solidFill>
            </a:rPr>
            <a:t>4. </a:t>
          </a:r>
          <a:r>
            <a:rPr lang="en-US" sz="2000" kern="1200" dirty="0" err="1" smtClean="0">
              <a:solidFill>
                <a:srgbClr val="000000"/>
              </a:solidFill>
            </a:rPr>
            <a:t>Nhận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xét</a:t>
          </a:r>
          <a:endParaRPr lang="en-US" sz="2000" kern="1200" dirty="0">
            <a:solidFill>
              <a:srgbClr val="000000"/>
            </a:solidFill>
          </a:endParaRPr>
        </a:p>
      </dsp:txBody>
      <dsp:txXfrm>
        <a:off x="2043679" y="2504249"/>
        <a:ext cx="816471" cy="8155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08EE9-7F03-4A33-9054-76CC011D236C}">
      <dsp:nvSpPr>
        <dsp:cNvPr id="0" name=""/>
        <dsp:cNvSpPr/>
      </dsp:nvSpPr>
      <dsp:spPr>
        <a:xfrm>
          <a:off x="0" y="0"/>
          <a:ext cx="7848403" cy="1716792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9669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CÁC LƯU Ý KHI VIẾT THƯ ĐIỆN TỬ TRONG DOANH NGHIỆP 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0" y="0"/>
        <a:ext cx="7848403" cy="1716792"/>
      </dsp:txXfrm>
    </dsp:sp>
    <dsp:sp modelId="{1BBB8544-FF40-46BE-9BC2-FD416B5AFC94}">
      <dsp:nvSpPr>
        <dsp:cNvPr id="0" name=""/>
        <dsp:cNvSpPr/>
      </dsp:nvSpPr>
      <dsp:spPr>
        <a:xfrm>
          <a:off x="389165" y="364217"/>
          <a:ext cx="1063991" cy="847360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6A8193-A161-4784-9C6E-F567C004A5C0}">
      <dsp:nvSpPr>
        <dsp:cNvPr id="0" name=""/>
        <dsp:cNvSpPr/>
      </dsp:nvSpPr>
      <dsp:spPr>
        <a:xfrm>
          <a:off x="158896" y="2102183"/>
          <a:ext cx="7558920" cy="2015660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9669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CÁCH TRÌNH BÀY THƯ ĐIỆN TỬ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58896" y="2102183"/>
        <a:ext cx="7558920" cy="2015660"/>
      </dsp:txXfrm>
    </dsp:sp>
    <dsp:sp modelId="{B4A0F5A2-51C6-45C7-A17E-0BB067A82B61}">
      <dsp:nvSpPr>
        <dsp:cNvPr id="0" name=""/>
        <dsp:cNvSpPr/>
      </dsp:nvSpPr>
      <dsp:spPr>
        <a:xfrm>
          <a:off x="407311" y="2699142"/>
          <a:ext cx="953293" cy="802293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7/1/2020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1615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1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3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429000" y="5638800"/>
            <a:ext cx="5715000" cy="838200"/>
          </a:xfrm>
          <a:ln/>
        </p:spPr>
        <p:txBody>
          <a:bodyPr/>
          <a:lstStyle/>
          <a:p>
            <a:pPr algn="l"/>
            <a:endParaRPr lang="en-US" sz="2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381000"/>
            <a:ext cx="8229600" cy="914400"/>
          </a:xfrm>
        </p:spPr>
        <p:txBody>
          <a:bodyPr/>
          <a:lstStyle/>
          <a:p>
            <a:pPr>
              <a:defRPr/>
            </a:pP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ĐẶT VẤN ĐỀ</a:t>
            </a:r>
            <a:endParaRPr lang="en-US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1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2438400"/>
            <a:ext cx="8229600" cy="297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endParaRPr lang="en-US" sz="3200" b="1" kern="0" dirty="0" smtClean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1776412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029" name="Picture 5" descr="Hiểu kỹ hơn về BCC và CC khi sử dụng email (Gmail, hotmail..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" y="1219200"/>
            <a:ext cx="854964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KIỂM TRA BÀI CŨ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1867059"/>
              </p:ext>
            </p:extLst>
          </p:nvPr>
        </p:nvGraphicFramePr>
        <p:xfrm>
          <a:off x="152400" y="1066800"/>
          <a:ext cx="96774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465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B9BC107-92DD-468C-BF48-15D6C018A3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38823BB-D703-453A-A54E-D4694DAB7C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C4845E5-1EA1-4274-80BA-932FFA0FC3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2E49C55-C3D8-4DB2-AC61-BD2DB99AB3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F112CA7-41ED-40E1-8351-4E4E229C45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AA516A6-C817-4DDA-9D15-9CCEBFD508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A969F5C-0CE0-49D1-BA9D-D7255AF773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00FAAE5-AFCC-4A84-85AE-0A510543E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3FD12C2-53F4-448A-AA42-C0AC540160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lvlOne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429000" y="5638800"/>
            <a:ext cx="5715000" cy="838200"/>
          </a:xfrm>
          <a:ln/>
        </p:spPr>
        <p:txBody>
          <a:bodyPr/>
          <a:lstStyle/>
          <a:p>
            <a:pPr algn="l"/>
            <a:r>
              <a:rPr lang="vi-VN" sz="2600" dirty="0" smtClean="0">
                <a:solidFill>
                  <a:schemeClr val="tx1"/>
                </a:solidFill>
              </a:rPr>
              <a:t>GV</a:t>
            </a:r>
            <a:r>
              <a:rPr lang="en-US" sz="2600" dirty="0" smtClean="0">
                <a:solidFill>
                  <a:schemeClr val="tx1"/>
                </a:solidFill>
              </a:rPr>
              <a:t>: PHẠM THỊ THANH THÚY</a:t>
            </a:r>
            <a:endParaRPr lang="en-US" sz="2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381000"/>
            <a:ext cx="8229600" cy="1219200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CĐ </a:t>
            </a: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LÝ TỰ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TRỌNG</a:t>
            </a:r>
            <a:r>
              <a:rPr lang="vi-VN" sz="3600" b="1" dirty="0" smtClean="0">
                <a:solidFill>
                  <a:schemeClr val="accent2">
                    <a:lumMod val="50000"/>
                  </a:schemeClr>
                </a:solidFill>
              </a:rPr>
              <a:t> TP.HCM</a:t>
            </a:r>
            <a:endParaRPr lang="en-US" sz="3600" b="1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KHOA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MAY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- </a:t>
            </a:r>
            <a:r>
              <a:rPr lang="vi-VN" sz="3200" b="1" dirty="0" smtClean="0">
                <a:solidFill>
                  <a:schemeClr val="accent2">
                    <a:lumMod val="50000"/>
                  </a:schemeClr>
                </a:solidFill>
              </a:rPr>
              <a:t>THỜI TRANG</a:t>
            </a:r>
            <a:endParaRPr lang="en-US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3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2438400"/>
            <a:ext cx="8229600" cy="297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4400" b="1" dirty="0" smtClean="0">
                <a:solidFill>
                  <a:srgbClr val="FF0000"/>
                </a:solidFill>
              </a:rPr>
              <a:t>CHƯƠNG 3: TRÌNH BÀY THƯ ĐIỆN TỬ TRONG CÔNG TÁC QUẢN LÝ ĐƠN HÀNG </a:t>
            </a:r>
          </a:p>
          <a:p>
            <a:pPr algn="ctr">
              <a:defRPr/>
            </a:pPr>
            <a:r>
              <a:rPr lang="en-US" sz="3200" b="1" dirty="0" smtClean="0">
                <a:solidFill>
                  <a:srgbClr val="FF0000"/>
                </a:solidFill>
              </a:rPr>
              <a:t>(</a:t>
            </a:r>
            <a:r>
              <a:rPr lang="en-US" sz="3200" b="1" dirty="0" err="1" smtClean="0">
                <a:solidFill>
                  <a:srgbClr val="FF0000"/>
                </a:solidFill>
              </a:rPr>
              <a:t>Tiết</a:t>
            </a:r>
            <a:r>
              <a:rPr lang="en-US" sz="3200" b="1" dirty="0" smtClean="0">
                <a:solidFill>
                  <a:srgbClr val="FF0000"/>
                </a:solidFill>
              </a:rPr>
              <a:t> 3,4)</a:t>
            </a:r>
            <a:endParaRPr lang="en-US" sz="3200" b="1" kern="0" dirty="0" smtClean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1776412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b="1" kern="0" dirty="0" err="1">
                <a:latin typeface="+mj-lt"/>
                <a:ea typeface="+mj-ea"/>
                <a:cs typeface="+mj-cs"/>
              </a:rPr>
              <a:t>Môn</a:t>
            </a:r>
            <a:r>
              <a:rPr lang="en-US" sz="3200" b="1" kern="0" dirty="0">
                <a:latin typeface="+mj-lt"/>
                <a:ea typeface="+mj-ea"/>
                <a:cs typeface="+mj-cs"/>
              </a:rPr>
              <a:t>: QUẢN LÝ ĐƠN HÀNG</a:t>
            </a: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170992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0" y="1600200"/>
            <a:ext cx="6019800" cy="4953000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en-US" b="1" dirty="0" smtClean="0"/>
              <a:t>  </a:t>
            </a:r>
            <a:r>
              <a:rPr lang="en-US" b="1" dirty="0" err="1" smtClean="0"/>
              <a:t>Kiến</a:t>
            </a:r>
            <a:r>
              <a:rPr lang="en-US" b="1" dirty="0" smtClean="0"/>
              <a:t> </a:t>
            </a:r>
            <a:r>
              <a:rPr lang="en-US" b="1" dirty="0" err="1" smtClean="0"/>
              <a:t>thức</a:t>
            </a:r>
            <a:r>
              <a:rPr lang="en-US" b="1" dirty="0" smtClean="0"/>
              <a:t>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văn</a:t>
            </a:r>
            <a:r>
              <a:rPr lang="en-US" dirty="0" smtClean="0"/>
              <a:t> </a:t>
            </a:r>
            <a:r>
              <a:rPr lang="en-US" dirty="0" err="1" smtClean="0"/>
              <a:t>phong</a:t>
            </a:r>
            <a:r>
              <a:rPr lang="en-US" dirty="0" smtClean="0"/>
              <a:t> </a:t>
            </a:r>
            <a:r>
              <a:rPr lang="en-US" dirty="0" err="1" smtClean="0"/>
              <a:t>thư</a:t>
            </a:r>
            <a:r>
              <a:rPr lang="en-US" dirty="0" smtClean="0"/>
              <a:t> </a:t>
            </a:r>
            <a:r>
              <a:rPr lang="en-US" dirty="0" err="1" smtClean="0"/>
              <a:t>điện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en-US" b="1" dirty="0" err="1" smtClean="0"/>
              <a:t>Kỹ</a:t>
            </a:r>
            <a:r>
              <a:rPr lang="en-US" b="1" dirty="0" smtClean="0"/>
              <a:t> </a:t>
            </a:r>
            <a:r>
              <a:rPr lang="en-US" b="1" dirty="0" err="1" smtClean="0"/>
              <a:t>năng</a:t>
            </a:r>
            <a:r>
              <a:rPr lang="en-US" b="1" dirty="0" smtClean="0"/>
              <a:t>: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/>
              <a:t>phong</a:t>
            </a:r>
            <a:r>
              <a:rPr lang="en-US" dirty="0"/>
              <a:t> </a:t>
            </a:r>
            <a:r>
              <a:rPr lang="en-US" dirty="0" err="1"/>
              <a:t>thư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doanh</a:t>
            </a:r>
            <a:r>
              <a:rPr lang="en-US" dirty="0"/>
              <a:t> </a:t>
            </a:r>
            <a:r>
              <a:rPr lang="en-US" dirty="0" err="1"/>
              <a:t>nghiệp</a:t>
            </a:r>
            <a:endParaRPr lang="en-US" dirty="0"/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Thái</a:t>
            </a:r>
            <a:r>
              <a:rPr lang="en-US" b="1" dirty="0" smtClean="0"/>
              <a:t> </a:t>
            </a:r>
            <a:r>
              <a:rPr lang="en-US" b="1" dirty="0" err="1" smtClean="0"/>
              <a:t>độ</a:t>
            </a:r>
            <a:r>
              <a:rPr lang="en-US" b="1" dirty="0" smtClean="0"/>
              <a:t>: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cực</a:t>
            </a:r>
            <a:r>
              <a:rPr lang="en-US" b="1" dirty="0" smtClean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 smtClean="0"/>
              <a:t>túc</a:t>
            </a:r>
            <a:r>
              <a:rPr lang="en-US" dirty="0" smtClean="0"/>
              <a:t>, ham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00"/>
            <a:ext cx="3197978" cy="35433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930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623321568"/>
              </p:ext>
            </p:extLst>
          </p:nvPr>
        </p:nvGraphicFramePr>
        <p:xfrm>
          <a:off x="685800" y="1066800"/>
          <a:ext cx="78486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Text Box 10"/>
          <p:cNvSpPr txBox="1">
            <a:spLocks noChangeArrowheads="1"/>
          </p:cNvSpPr>
          <p:nvPr/>
        </p:nvSpPr>
        <p:spPr bwMode="gray">
          <a:xfrm>
            <a:off x="1247776" y="1577876"/>
            <a:ext cx="657224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gray">
          <a:xfrm>
            <a:off x="1143000" y="3620869"/>
            <a:ext cx="838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3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7211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lvl="0"/>
            <a:r>
              <a:rPr lang="en-US" dirty="0" smtClean="0"/>
              <a:t>1</a:t>
            </a:r>
            <a:r>
              <a:rPr lang="en-US" sz="3200" dirty="0" smtClean="0"/>
              <a:t>. </a:t>
            </a:r>
            <a:r>
              <a:rPr lang="en-US" sz="3200" dirty="0"/>
              <a:t>VĂN PHONG THƯ ĐIỆN TỬ TRONG DOANH NGHIỆP  </a:t>
            </a:r>
            <a:endParaRPr lang="en-US" sz="3200" b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endParaRPr lang="en-US" sz="2800" dirty="0" smtClean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188" y="1252257"/>
            <a:ext cx="7121612" cy="4843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9451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6670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Email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hai</a:t>
            </a:r>
            <a:r>
              <a:rPr lang="en-US" sz="2800" dirty="0"/>
              <a:t> </a:t>
            </a:r>
            <a:r>
              <a:rPr lang="en-US" sz="2800" dirty="0" err="1"/>
              <a:t>dạng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nhau</a:t>
            </a:r>
            <a:r>
              <a:rPr lang="en-US" sz="2800" dirty="0"/>
              <a:t>:</a:t>
            </a:r>
          </a:p>
          <a:p>
            <a:pPr marL="0" indent="0">
              <a:buNone/>
            </a:pPr>
            <a:r>
              <a:rPr lang="en-US" sz="2800" dirty="0"/>
              <a:t>    - Inline plain text</a:t>
            </a:r>
          </a:p>
          <a:p>
            <a:pPr marL="0" indent="0">
              <a:buNone/>
            </a:pPr>
            <a:r>
              <a:rPr lang="en-US" sz="2800" dirty="0"/>
              <a:t>    - Attachment</a:t>
            </a:r>
          </a:p>
          <a:p>
            <a:pPr marL="0" indent="0">
              <a:buNone/>
            </a:pPr>
            <a:r>
              <a:rPr lang="en-US" sz="2800" dirty="0"/>
              <a:t>  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2.2.1 </a:t>
            </a:r>
            <a:r>
              <a:rPr lang="en-US" sz="2800" b="1" u="sng" dirty="0" smtClean="0"/>
              <a:t>Inline </a:t>
            </a:r>
            <a:r>
              <a:rPr lang="en-US" sz="2800" b="1" u="sng" dirty="0" smtClean="0"/>
              <a:t>text: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văn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bình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.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67430" y="11430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2.1 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Subject,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Cc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Bcc (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buổi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81000" y="1752600"/>
            <a:ext cx="80772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2.2 </a:t>
            </a:r>
            <a:r>
              <a:rPr lang="en-US" sz="3200" dirty="0" err="1">
                <a:latin typeface="+mj-lt"/>
                <a:cs typeface="Times New Roman" pitchFamily="18" charset="0"/>
              </a:rPr>
              <a:t>Chỉ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sử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dụng</a:t>
            </a:r>
            <a:r>
              <a:rPr lang="en-US" sz="3200" dirty="0">
                <a:latin typeface="+mj-lt"/>
                <a:cs typeface="Times New Roman" pitchFamily="18" charset="0"/>
              </a:rPr>
              <a:t> file </a:t>
            </a:r>
            <a:r>
              <a:rPr lang="en-US" sz="3200" dirty="0" err="1">
                <a:latin typeface="+mj-lt"/>
                <a:cs typeface="Times New Roman" pitchFamily="18" charset="0"/>
              </a:rPr>
              <a:t>đính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kèm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khi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cần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thiết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866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smtClean="0"/>
              <a:t>2.2.2</a:t>
            </a:r>
            <a:r>
              <a:rPr lang="en-US" sz="2800" b="1" dirty="0" smtClean="0"/>
              <a:t>.</a:t>
            </a:r>
            <a:r>
              <a:rPr lang="en-US" sz="2800" b="1" u="sng" dirty="0" smtClean="0"/>
              <a:t>Một </a:t>
            </a:r>
            <a:r>
              <a:rPr lang="en-US" sz="2800" b="1" u="sng" dirty="0" smtClean="0"/>
              <a:t>attachment: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file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(</a:t>
            </a: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file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.Doc hay </a:t>
            </a:r>
            <a:r>
              <a:rPr lang="en-US" sz="2800" dirty="0" err="1"/>
              <a:t>bức</a:t>
            </a:r>
            <a:r>
              <a:rPr lang="en-US" sz="2800" dirty="0"/>
              <a:t> </a:t>
            </a:r>
            <a:r>
              <a:rPr lang="en-US" sz="2800" dirty="0" err="1"/>
              <a:t>ảnh</a:t>
            </a:r>
            <a:r>
              <a:rPr lang="en-US" sz="2800" dirty="0"/>
              <a:t> .Gif)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 hay </a:t>
            </a:r>
            <a:r>
              <a:rPr lang="en-US" sz="2800" dirty="0" err="1"/>
              <a:t>thêm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</a:t>
            </a:r>
            <a:r>
              <a:rPr lang="en-US" sz="2800" dirty="0" err="1"/>
              <a:t>bức</a:t>
            </a:r>
            <a:r>
              <a:rPr lang="en-US" sz="2800" dirty="0"/>
              <a:t> Email.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bức</a:t>
            </a:r>
            <a:r>
              <a:rPr lang="en-US" sz="2800" dirty="0"/>
              <a:t> Email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văn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bình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 (Inline text), </a:t>
            </a:r>
            <a:r>
              <a:rPr lang="en-US" sz="2800" dirty="0" err="1"/>
              <a:t>họ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nó</a:t>
            </a:r>
            <a:r>
              <a:rPr lang="en-US" sz="2800" dirty="0"/>
              <a:t> </a:t>
            </a:r>
            <a:r>
              <a:rPr lang="en-US" sz="2800" dirty="0" err="1"/>
              <a:t>trực</a:t>
            </a:r>
            <a:r>
              <a:rPr lang="en-US" sz="2800" dirty="0"/>
              <a:t> </a:t>
            </a:r>
            <a:r>
              <a:rPr lang="en-US" sz="2800" dirty="0" err="1"/>
              <a:t>tiếp</a:t>
            </a:r>
            <a:r>
              <a:rPr lang="en-US" sz="2800" dirty="0"/>
              <a:t>.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họ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 (attachment) </a:t>
            </a:r>
            <a:r>
              <a:rPr lang="en-US" sz="2800" dirty="0" err="1"/>
              <a:t>họ</a:t>
            </a:r>
            <a:r>
              <a:rPr lang="en-US" sz="2800" dirty="0"/>
              <a:t> </a:t>
            </a:r>
            <a:r>
              <a:rPr lang="en-US" sz="2800" dirty="0" err="1"/>
              <a:t>buộc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mở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chương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thích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(</a:t>
            </a: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Word hay </a:t>
            </a:r>
            <a:r>
              <a:rPr lang="en-US" sz="2800" dirty="0" err="1"/>
              <a:t>Paintshop</a:t>
            </a:r>
            <a:r>
              <a:rPr lang="en-US" sz="2800" dirty="0"/>
              <a:t>).</a:t>
            </a:r>
          </a:p>
          <a:p>
            <a:pPr marL="0" indent="0" algn="just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2.2 </a:t>
            </a:r>
            <a:r>
              <a:rPr lang="en-US" sz="3200" dirty="0" err="1">
                <a:latin typeface="+mj-lt"/>
                <a:cs typeface="Times New Roman" pitchFamily="18" charset="0"/>
              </a:rPr>
              <a:t>Chỉ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sử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dụng</a:t>
            </a:r>
            <a:r>
              <a:rPr lang="en-US" sz="3200" dirty="0">
                <a:latin typeface="+mj-lt"/>
                <a:cs typeface="Times New Roman" pitchFamily="18" charset="0"/>
              </a:rPr>
              <a:t> file </a:t>
            </a:r>
            <a:r>
              <a:rPr lang="en-US" sz="3200" dirty="0" err="1">
                <a:latin typeface="+mj-lt"/>
                <a:cs typeface="Times New Roman" pitchFamily="18" charset="0"/>
              </a:rPr>
              <a:t>đính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kèm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khi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cần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thiết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6200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rất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vấn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:</a:t>
            </a:r>
          </a:p>
          <a:p>
            <a:pPr marL="0" indent="0">
              <a:buNone/>
            </a:pPr>
            <a:r>
              <a:rPr lang="en-US" sz="2800" dirty="0"/>
              <a:t>a.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chương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thích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mở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.</a:t>
            </a:r>
          </a:p>
          <a:p>
            <a:pPr marL="0" indent="0">
              <a:buNone/>
            </a:pPr>
            <a:r>
              <a:rPr lang="en-US" sz="2800" dirty="0"/>
              <a:t>b.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mang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Virus </a:t>
            </a:r>
          </a:p>
          <a:p>
            <a:pPr marL="0" indent="0">
              <a:buNone/>
            </a:pPr>
            <a:r>
              <a:rPr lang="en-US" sz="2800" dirty="0"/>
              <a:t>c.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kích</a:t>
            </a:r>
            <a:r>
              <a:rPr lang="en-US" sz="2800" dirty="0"/>
              <a:t> </a:t>
            </a:r>
            <a:r>
              <a:rPr lang="en-US" sz="2800" dirty="0" err="1"/>
              <a:t>thước</a:t>
            </a:r>
            <a:r>
              <a:rPr lang="en-US" sz="2800" dirty="0"/>
              <a:t> </a:t>
            </a:r>
            <a:r>
              <a:rPr lang="en-US" sz="2800" dirty="0" err="1"/>
              <a:t>lớn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mất</a:t>
            </a:r>
            <a:r>
              <a:rPr lang="en-US" sz="2800" dirty="0"/>
              <a:t> </a:t>
            </a:r>
            <a:r>
              <a:rPr lang="en-US" sz="2800" dirty="0" err="1"/>
              <a:t>rất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</a:p>
          <a:p>
            <a:pPr marL="0" indent="0">
              <a:buNone/>
            </a:pPr>
            <a:r>
              <a:rPr lang="en-US" sz="2800" dirty="0"/>
              <a:t>     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2.2 </a:t>
            </a:r>
            <a:r>
              <a:rPr lang="en-US" sz="3200" dirty="0" err="1">
                <a:latin typeface="+mj-lt"/>
                <a:cs typeface="Times New Roman" pitchFamily="18" charset="0"/>
              </a:rPr>
              <a:t>Chỉ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sử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dụng</a:t>
            </a:r>
            <a:r>
              <a:rPr lang="en-US" sz="3200" dirty="0">
                <a:latin typeface="+mj-lt"/>
                <a:cs typeface="Times New Roman" pitchFamily="18" charset="0"/>
              </a:rPr>
              <a:t> file </a:t>
            </a:r>
            <a:r>
              <a:rPr lang="en-US" sz="3200" dirty="0" err="1">
                <a:latin typeface="+mj-lt"/>
                <a:cs typeface="Times New Roman" pitchFamily="18" charset="0"/>
              </a:rPr>
              <a:t>đính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kèm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khi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cần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thiết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8054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Nhiều</a:t>
            </a:r>
            <a:r>
              <a:rPr lang="en-US" sz="2800" dirty="0" smtClean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hề</a:t>
            </a:r>
            <a:r>
              <a:rPr lang="en-US" sz="2800" dirty="0"/>
              <a:t> </a:t>
            </a:r>
            <a:r>
              <a:rPr lang="en-US" sz="2800" dirty="0" err="1"/>
              <a:t>thích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.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hơn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inline text.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bằng</a:t>
            </a:r>
            <a:r>
              <a:rPr lang="en-US" sz="2800" dirty="0"/>
              <a:t> inline text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chắc</a:t>
            </a:r>
            <a:r>
              <a:rPr lang="en-US" sz="2800" dirty="0"/>
              <a:t> </a:t>
            </a:r>
            <a:r>
              <a:rPr lang="en-US" sz="2800" dirty="0" err="1"/>
              <a:t>chắn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 ý.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2.2 </a:t>
            </a:r>
            <a:r>
              <a:rPr lang="en-US" sz="3200" dirty="0" err="1">
                <a:latin typeface="+mj-lt"/>
                <a:cs typeface="Times New Roman" pitchFamily="18" charset="0"/>
              </a:rPr>
              <a:t>Chỉ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sử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dụng</a:t>
            </a:r>
            <a:r>
              <a:rPr lang="en-US" sz="3200" dirty="0">
                <a:latin typeface="+mj-lt"/>
                <a:cs typeface="Times New Roman" pitchFamily="18" charset="0"/>
              </a:rPr>
              <a:t> file </a:t>
            </a:r>
            <a:r>
              <a:rPr lang="en-US" sz="3200" dirty="0" err="1">
                <a:latin typeface="+mj-lt"/>
                <a:cs typeface="Times New Roman" pitchFamily="18" charset="0"/>
              </a:rPr>
              <a:t>đính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kèm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khi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cần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thiết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0931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362200"/>
            <a:ext cx="8229600" cy="4038600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/>
              <a:t>Văn</a:t>
            </a:r>
            <a:r>
              <a:rPr lang="en-US" sz="2800" dirty="0" smtClean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bình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trông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đánh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(</a:t>
            </a:r>
            <a:r>
              <a:rPr lang="en-US" sz="2800" dirty="0" err="1"/>
              <a:t>nếu</a:t>
            </a:r>
            <a:r>
              <a:rPr lang="en-US" sz="2800" dirty="0"/>
              <a:t> ở Font Courier New. Courier).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chương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Email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 </a:t>
            </a:r>
            <a:r>
              <a:rPr lang="en-US" sz="2800" dirty="0" err="1"/>
              <a:t>đổi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Font </a:t>
            </a:r>
            <a:r>
              <a:rPr lang="en-US" sz="2800" dirty="0" err="1"/>
              <a:t>này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VNI-Times </a:t>
            </a:r>
            <a:r>
              <a:rPr lang="en-US" sz="2800" dirty="0" err="1"/>
              <a:t>hoặc</a:t>
            </a:r>
            <a:r>
              <a:rPr lang="en-US" sz="2800" dirty="0"/>
              <a:t> .</a:t>
            </a:r>
            <a:r>
              <a:rPr lang="en-US" sz="2800" dirty="0" err="1"/>
              <a:t>Vntime</a:t>
            </a:r>
            <a:r>
              <a:rPr lang="en-US" sz="2800" dirty="0"/>
              <a:t>.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HTML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ý </a:t>
            </a:r>
            <a:r>
              <a:rPr lang="en-US" sz="2800" dirty="0" err="1"/>
              <a:t>kiến</a:t>
            </a:r>
            <a:r>
              <a:rPr lang="en-US" sz="2800" dirty="0"/>
              <a:t> </a:t>
            </a:r>
            <a:r>
              <a:rPr lang="en-US" sz="2800" dirty="0" err="1"/>
              <a:t>tồi</a:t>
            </a:r>
            <a:r>
              <a:rPr lang="en-US" sz="2800" dirty="0"/>
              <a:t>, </a:t>
            </a:r>
            <a:r>
              <a:rPr lang="en-US" sz="2800" dirty="0" err="1"/>
              <a:t>vì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Email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hiểu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rằng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bức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.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1219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2.3 </a:t>
            </a:r>
            <a:r>
              <a:rPr lang="en-US" sz="3200" dirty="0" err="1">
                <a:latin typeface="+mj-lt"/>
              </a:rPr>
              <a:t>Dùng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văn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bản</a:t>
            </a:r>
            <a:r>
              <a:rPr lang="en-US" sz="3200" dirty="0">
                <a:latin typeface="+mj-lt"/>
              </a:rPr>
              <a:t> (Plain text) </a:t>
            </a:r>
            <a:r>
              <a:rPr lang="en-US" sz="3200" dirty="0" err="1">
                <a:latin typeface="+mj-lt"/>
              </a:rPr>
              <a:t>thay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cho</a:t>
            </a:r>
            <a:r>
              <a:rPr lang="en-US" sz="3200" dirty="0">
                <a:latin typeface="+mj-lt"/>
              </a:rPr>
              <a:t> HTML (</a:t>
            </a:r>
            <a:r>
              <a:rPr lang="en-US" sz="3200" dirty="0" err="1">
                <a:latin typeface="+mj-lt"/>
              </a:rPr>
              <a:t>văn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bản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siêu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liên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kết</a:t>
            </a:r>
            <a:r>
              <a:rPr lang="en-US" sz="3200" dirty="0">
                <a:latin typeface="+mj-lt"/>
              </a:rPr>
              <a:t>).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0481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362200"/>
            <a:ext cx="8229600" cy="4038600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smtClean="0"/>
              <a:t>Do </a:t>
            </a:r>
            <a:r>
              <a:rPr lang="en-US" sz="2800" dirty="0" err="1"/>
              <a:t>vậy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mở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.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muốn</a:t>
            </a:r>
            <a:r>
              <a:rPr lang="en-US" sz="2800" dirty="0"/>
              <a:t> </a:t>
            </a:r>
            <a:r>
              <a:rPr lang="en-US" sz="2800" dirty="0" err="1"/>
              <a:t>bức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mình</a:t>
            </a:r>
            <a:r>
              <a:rPr lang="en-US" sz="2800" dirty="0"/>
              <a:t> </a:t>
            </a:r>
            <a:r>
              <a:rPr lang="en-US" sz="2800" dirty="0" err="1"/>
              <a:t>trở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dễ</a:t>
            </a:r>
            <a:r>
              <a:rPr lang="en-US" sz="2800" dirty="0"/>
              <a:t> </a:t>
            </a:r>
            <a:r>
              <a:rPr lang="en-US" sz="2800" dirty="0" err="1"/>
              <a:t>chịu</a:t>
            </a:r>
            <a:r>
              <a:rPr lang="en-US" sz="2800" dirty="0"/>
              <a:t> </a:t>
            </a:r>
            <a:r>
              <a:rPr lang="en-US" sz="2800" dirty="0" err="1"/>
              <a:t>hãy</a:t>
            </a:r>
            <a:r>
              <a:rPr lang="en-US" sz="2800" dirty="0"/>
              <a:t> </a:t>
            </a:r>
            <a:r>
              <a:rPr lang="en-US" sz="2800" dirty="0" err="1"/>
              <a:t>dùng</a:t>
            </a:r>
            <a:r>
              <a:rPr lang="en-US" sz="2800" dirty="0"/>
              <a:t> Plain text.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1219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2.3 </a:t>
            </a:r>
            <a:r>
              <a:rPr lang="en-US" sz="3200" dirty="0" err="1">
                <a:latin typeface="+mj-lt"/>
              </a:rPr>
              <a:t>Dùng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văn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bản</a:t>
            </a:r>
            <a:r>
              <a:rPr lang="en-US" sz="3200" dirty="0">
                <a:latin typeface="+mj-lt"/>
              </a:rPr>
              <a:t> (Plain text) </a:t>
            </a:r>
            <a:r>
              <a:rPr lang="en-US" sz="3200" dirty="0" err="1">
                <a:latin typeface="+mj-lt"/>
              </a:rPr>
              <a:t>thay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cho</a:t>
            </a:r>
            <a:r>
              <a:rPr lang="en-US" sz="3200" dirty="0">
                <a:latin typeface="+mj-lt"/>
              </a:rPr>
              <a:t> HTML (</a:t>
            </a:r>
            <a:r>
              <a:rPr lang="en-US" sz="3200" dirty="0" err="1">
                <a:latin typeface="+mj-lt"/>
              </a:rPr>
              <a:t>văn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/>
              <a:t>bản</a:t>
            </a:r>
            <a:r>
              <a:rPr lang="en-US" sz="3200" dirty="0"/>
              <a:t> </a:t>
            </a:r>
            <a:r>
              <a:rPr lang="en-US" sz="3200" dirty="0" err="1"/>
              <a:t>siêu</a:t>
            </a:r>
            <a:r>
              <a:rPr lang="en-US" sz="3200" dirty="0"/>
              <a:t> </a:t>
            </a:r>
            <a:r>
              <a:rPr lang="en-US" sz="3200" dirty="0" err="1"/>
              <a:t>liên</a:t>
            </a:r>
            <a:r>
              <a:rPr lang="en-US" sz="3200" dirty="0"/>
              <a:t> </a:t>
            </a:r>
            <a:r>
              <a:rPr lang="en-US" sz="3200" dirty="0" err="1"/>
              <a:t>kết</a:t>
            </a:r>
            <a:r>
              <a:rPr lang="en-US" sz="3200" dirty="0"/>
              <a:t>).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0476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chương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Email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xử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dòng</a:t>
            </a:r>
            <a:r>
              <a:rPr lang="en-US" sz="2800" dirty="0"/>
              <a:t> </a:t>
            </a:r>
            <a:r>
              <a:rPr lang="en-US" sz="2800" dirty="0" err="1"/>
              <a:t>văn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cùng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chương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. </a:t>
            </a:r>
            <a:r>
              <a:rPr lang="en-US" sz="2800" dirty="0" err="1"/>
              <a:t>Và</a:t>
            </a:r>
            <a:r>
              <a:rPr lang="en-US" sz="2800" dirty="0"/>
              <a:t> do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dòng</a:t>
            </a:r>
            <a:r>
              <a:rPr lang="en-US" sz="2800" dirty="0"/>
              <a:t> </a:t>
            </a:r>
            <a:r>
              <a:rPr lang="en-US" sz="2800" dirty="0" err="1"/>
              <a:t>văn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giống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. </a:t>
            </a:r>
            <a:r>
              <a:rPr lang="en-US" sz="2800" dirty="0" err="1"/>
              <a:t>Vậy</a:t>
            </a:r>
            <a:r>
              <a:rPr lang="en-US" sz="2800" dirty="0"/>
              <a:t> </a:t>
            </a:r>
            <a:r>
              <a:rPr lang="en-US" sz="2800" dirty="0" err="1"/>
              <a:t>đâu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giải</a:t>
            </a:r>
            <a:r>
              <a:rPr lang="en-US" sz="2800" dirty="0"/>
              <a:t> </a:t>
            </a:r>
            <a:r>
              <a:rPr lang="en-US" sz="2800" dirty="0" err="1"/>
              <a:t>pháp</a:t>
            </a:r>
            <a:r>
              <a:rPr lang="en-US" sz="2800" dirty="0"/>
              <a:t>?</a:t>
            </a:r>
          </a:p>
          <a:p>
            <a:pPr marL="0" indent="0">
              <a:buNone/>
            </a:pPr>
            <a:r>
              <a:rPr lang="en-US" sz="2800" dirty="0"/>
              <a:t>    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2.4 </a:t>
            </a:r>
            <a:r>
              <a:rPr lang="en-US" sz="3200" dirty="0" err="1">
                <a:latin typeface="+mj-lt"/>
                <a:cs typeface="Times New Roman" pitchFamily="18" charset="0"/>
              </a:rPr>
              <a:t>Một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dòng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không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nên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quá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dài</a:t>
            </a:r>
            <a:r>
              <a:rPr lang="en-US" sz="3200" dirty="0">
                <a:latin typeface="+mj-lt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41838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Hãy</a:t>
            </a:r>
            <a:r>
              <a:rPr lang="en-US" sz="2800" dirty="0" smtClean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dòng</a:t>
            </a:r>
            <a:r>
              <a:rPr lang="en-US" sz="2800" dirty="0"/>
              <a:t> </a:t>
            </a:r>
            <a:r>
              <a:rPr lang="en-US" sz="2800" dirty="0" err="1"/>
              <a:t>ngắn</a:t>
            </a:r>
            <a:r>
              <a:rPr lang="en-US" sz="2800" dirty="0"/>
              <a:t> </a:t>
            </a:r>
            <a:r>
              <a:rPr lang="en-US" sz="2800" dirty="0" err="1"/>
              <a:t>thôi</a:t>
            </a:r>
            <a:r>
              <a:rPr lang="en-US" sz="2800" dirty="0"/>
              <a:t>.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64 </a:t>
            </a:r>
            <a:r>
              <a:rPr lang="en-US" sz="2800" dirty="0" err="1"/>
              <a:t>kí</a:t>
            </a:r>
            <a:r>
              <a:rPr lang="en-US" sz="2800" dirty="0"/>
              <a:t> </a:t>
            </a:r>
            <a:r>
              <a:rPr lang="en-US" sz="2800" dirty="0" err="1"/>
              <a:t>tự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ngắn</a:t>
            </a:r>
            <a:r>
              <a:rPr lang="en-US" sz="2800" dirty="0"/>
              <a:t> </a:t>
            </a:r>
            <a:r>
              <a:rPr lang="en-US" sz="2800" dirty="0" err="1"/>
              <a:t>hơn</a:t>
            </a:r>
            <a:r>
              <a:rPr lang="en-US" sz="2800" dirty="0"/>
              <a:t> (</a:t>
            </a:r>
            <a:r>
              <a:rPr lang="en-US" sz="2800" dirty="0" err="1"/>
              <a:t>kể</a:t>
            </a:r>
            <a:r>
              <a:rPr lang="en-US" sz="2800" dirty="0"/>
              <a:t> </a:t>
            </a:r>
            <a:r>
              <a:rPr lang="en-US" sz="2800" dirty="0" err="1"/>
              <a:t>cả</a:t>
            </a:r>
            <a:r>
              <a:rPr lang="en-US" sz="2800" dirty="0"/>
              <a:t> </a:t>
            </a:r>
            <a:r>
              <a:rPr lang="en-US" sz="2800" dirty="0" err="1"/>
              <a:t>dấu</a:t>
            </a:r>
            <a:r>
              <a:rPr lang="en-US" sz="2800" dirty="0"/>
              <a:t> </a:t>
            </a:r>
            <a:r>
              <a:rPr lang="en-US" sz="2800" dirty="0" err="1"/>
              <a:t>trống</a:t>
            </a:r>
            <a:r>
              <a:rPr lang="en-US" sz="2800" dirty="0"/>
              <a:t>). </a:t>
            </a:r>
            <a:r>
              <a:rPr lang="en-US" sz="2800" dirty="0" err="1"/>
              <a:t>Ðiều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nghĩa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gõ</a:t>
            </a:r>
            <a:r>
              <a:rPr lang="en-US" sz="2800" dirty="0"/>
              <a:t> </a:t>
            </a:r>
            <a:r>
              <a:rPr lang="en-US" sz="2800" dirty="0" err="1"/>
              <a:t>đợc</a:t>
            </a:r>
            <a:r>
              <a:rPr lang="en-US" sz="2800" dirty="0"/>
              <a:t> 64 </a:t>
            </a:r>
            <a:r>
              <a:rPr lang="en-US" sz="2800" dirty="0" err="1"/>
              <a:t>kí</a:t>
            </a:r>
            <a:r>
              <a:rPr lang="en-US" sz="2800" dirty="0"/>
              <a:t> </a:t>
            </a:r>
            <a:r>
              <a:rPr lang="en-US" sz="2800" dirty="0" err="1"/>
              <a:t>tự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nhấn</a:t>
            </a:r>
            <a:r>
              <a:rPr lang="en-US" sz="2800" dirty="0"/>
              <a:t> Enter. </a:t>
            </a:r>
            <a:r>
              <a:rPr lang="en-US" sz="2800" dirty="0" err="1"/>
              <a:t>Và</a:t>
            </a:r>
            <a:r>
              <a:rPr lang="en-US" sz="2800" dirty="0"/>
              <a:t>, </a:t>
            </a:r>
            <a:r>
              <a:rPr lang="en-US" sz="2800" dirty="0" err="1"/>
              <a:t>giữa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dòng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nhau</a:t>
            </a:r>
            <a:r>
              <a:rPr lang="en-US" sz="2800" dirty="0"/>
              <a:t>,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khoảng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lần</a:t>
            </a:r>
            <a:r>
              <a:rPr lang="en-US" sz="2800" dirty="0"/>
              <a:t> enter </a:t>
            </a:r>
            <a:r>
              <a:rPr lang="en-US" sz="2800" dirty="0" err="1"/>
              <a:t>nữa</a:t>
            </a:r>
            <a:r>
              <a:rPr lang="en-US" sz="2800" dirty="0"/>
              <a:t> </a:t>
            </a:r>
            <a:r>
              <a:rPr lang="en-US" sz="2800" dirty="0" err="1"/>
              <a:t>vì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,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dính</a:t>
            </a:r>
            <a:r>
              <a:rPr lang="en-US" sz="2800" dirty="0"/>
              <a:t> </a:t>
            </a:r>
            <a:r>
              <a:rPr lang="en-US" sz="2800" dirty="0" err="1"/>
              <a:t>liền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rất</a:t>
            </a:r>
            <a:r>
              <a:rPr lang="en-US" sz="2800" dirty="0"/>
              <a:t> </a:t>
            </a:r>
            <a:r>
              <a:rPr lang="en-US" sz="2800" dirty="0" err="1"/>
              <a:t>khó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.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2.4 </a:t>
            </a:r>
            <a:r>
              <a:rPr lang="en-US" sz="3200" dirty="0" err="1">
                <a:latin typeface="+mj-lt"/>
                <a:cs typeface="Times New Roman" pitchFamily="18" charset="0"/>
              </a:rPr>
              <a:t>Một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dòng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không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nên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quá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dài</a:t>
            </a:r>
            <a:r>
              <a:rPr lang="en-US" sz="3200" dirty="0">
                <a:latin typeface="+mj-lt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7299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dirty="0" err="1"/>
              <a:t>Ðừng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tất</a:t>
            </a:r>
            <a:r>
              <a:rPr lang="en-US" sz="2800" dirty="0"/>
              <a:t> </a:t>
            </a:r>
            <a:r>
              <a:rPr lang="en-US" sz="2800" dirty="0" err="1"/>
              <a:t>cả</a:t>
            </a:r>
            <a:r>
              <a:rPr lang="en-US" sz="2800" dirty="0"/>
              <a:t> </a:t>
            </a:r>
            <a:r>
              <a:rPr lang="en-US" sz="2800" dirty="0" err="1"/>
              <a:t>mọi</a:t>
            </a:r>
            <a:r>
              <a:rPr lang="en-US" sz="2800" dirty="0"/>
              <a:t> </a:t>
            </a:r>
            <a:r>
              <a:rPr lang="en-US" sz="2800" dirty="0" err="1"/>
              <a:t>thứ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. </a:t>
            </a:r>
            <a:r>
              <a:rPr lang="en-US" sz="2800" dirty="0" err="1"/>
              <a:t>Nói</a:t>
            </a:r>
            <a:r>
              <a:rPr lang="en-US" sz="2800" dirty="0"/>
              <a:t> </a:t>
            </a:r>
            <a:r>
              <a:rPr lang="en-US" sz="2800" dirty="0" err="1"/>
              <a:t>chung</a:t>
            </a:r>
            <a:r>
              <a:rPr lang="en-US" sz="2800" dirty="0"/>
              <a:t> </a:t>
            </a:r>
            <a:r>
              <a:rPr lang="en-US" sz="2800" dirty="0" err="1"/>
              <a:t>thật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lịch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 (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Tiếng</a:t>
            </a:r>
            <a:r>
              <a:rPr lang="en-US" sz="2800" dirty="0"/>
              <a:t> </a:t>
            </a:r>
            <a:r>
              <a:rPr lang="en-US" sz="2800" dirty="0" err="1"/>
              <a:t>Anh</a:t>
            </a:r>
            <a:r>
              <a:rPr lang="en-US" sz="2800" dirty="0"/>
              <a:t>)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. </a:t>
            </a:r>
            <a:r>
              <a:rPr lang="en-US" sz="2800" dirty="0" err="1"/>
              <a:t>Trước</a:t>
            </a:r>
            <a:r>
              <a:rPr lang="en-US" sz="2800" dirty="0"/>
              <a:t> </a:t>
            </a:r>
            <a:r>
              <a:rPr lang="en-US" sz="2800" dirty="0" err="1"/>
              <a:t>hết</a:t>
            </a:r>
            <a:r>
              <a:rPr lang="en-US" sz="2800" dirty="0"/>
              <a:t>, </a:t>
            </a:r>
            <a:r>
              <a:rPr lang="en-US" sz="2800" dirty="0" err="1"/>
              <a:t>văn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 </a:t>
            </a:r>
            <a:r>
              <a:rPr lang="en-US" sz="2800" dirty="0" err="1"/>
              <a:t>thật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khó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.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chưa</a:t>
            </a:r>
            <a:r>
              <a:rPr lang="en-US" sz="2800" dirty="0"/>
              <a:t> </a:t>
            </a:r>
            <a:r>
              <a:rPr lang="en-US" sz="2800" dirty="0" err="1"/>
              <a:t>bao</a:t>
            </a:r>
            <a:r>
              <a:rPr lang="en-US" sz="2800" dirty="0"/>
              <a:t> </a:t>
            </a:r>
            <a:r>
              <a:rPr lang="en-US" sz="2800" dirty="0" err="1"/>
              <a:t>giờ</a:t>
            </a:r>
            <a:r>
              <a:rPr lang="en-US" sz="2800" dirty="0"/>
              <a:t> </a:t>
            </a:r>
            <a:r>
              <a:rPr lang="en-US" sz="2800" dirty="0" err="1"/>
              <a:t>thấy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cuốn</a:t>
            </a:r>
            <a:r>
              <a:rPr lang="en-US" sz="2800" dirty="0"/>
              <a:t> </a:t>
            </a:r>
            <a:r>
              <a:rPr lang="en-US" sz="2800" dirty="0" err="1"/>
              <a:t>sách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 </a:t>
            </a:r>
            <a:r>
              <a:rPr lang="en-US" sz="2800" dirty="0" err="1"/>
              <a:t>đúng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?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bức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 </a:t>
            </a:r>
            <a:r>
              <a:rPr lang="en-US" sz="2800" dirty="0" err="1"/>
              <a:t>gọi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la </a:t>
            </a:r>
            <a:r>
              <a:rPr lang="en-US" sz="2800" dirty="0" err="1"/>
              <a:t>hét</a:t>
            </a:r>
            <a:r>
              <a:rPr lang="en-US" sz="2800" dirty="0"/>
              <a:t> (YELLING) (</a:t>
            </a:r>
            <a:r>
              <a:rPr lang="en-US" sz="2800" dirty="0" err="1"/>
              <a:t>Vì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hiểu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nói</a:t>
            </a:r>
            <a:r>
              <a:rPr lang="en-US" sz="2800" dirty="0"/>
              <a:t> to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chỗ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). </a:t>
            </a:r>
            <a:r>
              <a:rPr lang="en-US" sz="2800" dirty="0" err="1"/>
              <a:t>Tại</a:t>
            </a:r>
            <a:r>
              <a:rPr lang="en-US" sz="2800" dirty="0"/>
              <a:t> </a:t>
            </a:r>
            <a:r>
              <a:rPr lang="en-US" sz="2800" dirty="0" err="1"/>
              <a:t>sao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</a:t>
            </a:r>
            <a:r>
              <a:rPr lang="en-US" sz="2800" dirty="0" err="1"/>
              <a:t>khó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 smtClean="0"/>
              <a:t>?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2.5 </a:t>
            </a:r>
            <a:r>
              <a:rPr lang="en-US" sz="3200" b="1" dirty="0">
                <a:latin typeface="+mj-lt"/>
              </a:rPr>
              <a:t>. </a:t>
            </a:r>
            <a:r>
              <a:rPr lang="en-US" sz="3200" dirty="0" err="1">
                <a:latin typeface="+mj-lt"/>
                <a:cs typeface="Times New Roman" pitchFamily="18" charset="0"/>
              </a:rPr>
              <a:t>Ðừng</a:t>
            </a:r>
            <a:r>
              <a:rPr lang="en-US" sz="3200" dirty="0">
                <a:latin typeface="+mj-lt"/>
                <a:cs typeface="Times New Roman" pitchFamily="18" charset="0"/>
              </a:rPr>
              <a:t> la </a:t>
            </a:r>
            <a:r>
              <a:rPr lang="en-US" sz="3200" dirty="0" err="1">
                <a:latin typeface="+mj-lt"/>
                <a:cs typeface="Times New Roman" pitchFamily="18" charset="0"/>
              </a:rPr>
              <a:t>hét</a:t>
            </a:r>
            <a:r>
              <a:rPr lang="en-US" sz="3200" dirty="0">
                <a:latin typeface="+mj-lt"/>
                <a:cs typeface="Times New Roman" pitchFamily="18" charset="0"/>
              </a:rPr>
              <a:t>? (YELL!)</a:t>
            </a:r>
          </a:p>
        </p:txBody>
      </p:sp>
    </p:spTree>
    <p:extLst>
      <p:ext uri="{BB962C8B-B14F-4D97-AF65-F5344CB8AC3E}">
        <p14:creationId xmlns:p14="http://schemas.microsoft.com/office/powerpoint/2010/main" val="4213534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534400" cy="42672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smtClean="0"/>
              <a:t> </a:t>
            </a:r>
            <a:r>
              <a:rPr lang="en-US" sz="2800" dirty="0" err="1"/>
              <a:t>Hãy</a:t>
            </a:r>
            <a:r>
              <a:rPr lang="en-US" sz="2800" dirty="0"/>
              <a:t> </a:t>
            </a:r>
            <a:r>
              <a:rPr lang="en-US" sz="2800" dirty="0" err="1"/>
              <a:t>nhìn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đây</a:t>
            </a:r>
            <a:r>
              <a:rPr lang="en-US" sz="2800" dirty="0"/>
              <a:t>:</a:t>
            </a:r>
          </a:p>
          <a:p>
            <a:pPr marL="0" indent="0">
              <a:buNone/>
            </a:pPr>
            <a:r>
              <a:rPr lang="en-US" sz="2800" dirty="0"/>
              <a:t>    1. ENGLISH (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)</a:t>
            </a:r>
          </a:p>
          <a:p>
            <a:pPr marL="0" indent="0">
              <a:buNone/>
            </a:pPr>
            <a:r>
              <a:rPr lang="en-US" sz="2800" dirty="0"/>
              <a:t>    2. English (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đầu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)</a:t>
            </a:r>
          </a:p>
          <a:p>
            <a:pPr marL="0" indent="0">
              <a:buNone/>
            </a:pP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thứ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kiểu</a:t>
            </a:r>
            <a:r>
              <a:rPr lang="en-US" sz="2800" dirty="0"/>
              <a:t> </a:t>
            </a:r>
            <a:r>
              <a:rPr lang="en-US" sz="2800" dirty="0" err="1"/>
              <a:t>dáng</a:t>
            </a:r>
            <a:r>
              <a:rPr lang="en-US" sz="2800" dirty="0"/>
              <a:t>, </a:t>
            </a:r>
            <a:r>
              <a:rPr lang="en-US" sz="2800" dirty="0" err="1"/>
              <a:t>nó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điệu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thấy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? </a:t>
            </a:r>
            <a:r>
              <a:rPr lang="en-US" sz="2800" dirty="0" err="1"/>
              <a:t>còn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thứ</a:t>
            </a:r>
            <a:r>
              <a:rPr lang="en-US" sz="2800" dirty="0"/>
              <a:t> </a:t>
            </a:r>
            <a:r>
              <a:rPr lang="en-US" sz="2800" dirty="0" err="1"/>
              <a:t>hai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kiếu</a:t>
            </a:r>
            <a:r>
              <a:rPr lang="en-US" sz="2800" dirty="0"/>
              <a:t> </a:t>
            </a:r>
            <a:r>
              <a:rPr lang="en-US" sz="2800" dirty="0" err="1"/>
              <a:t>dáng</a:t>
            </a:r>
            <a:r>
              <a:rPr lang="en-US" sz="2800" dirty="0"/>
              <a:t> </a:t>
            </a:r>
            <a:r>
              <a:rPr lang="en-US" sz="2800" dirty="0" err="1"/>
              <a:t>đẹp</a:t>
            </a:r>
            <a:r>
              <a:rPr lang="en-US" sz="2800" dirty="0"/>
              <a:t>.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chúng</a:t>
            </a:r>
            <a:r>
              <a:rPr lang="en-US" sz="2800" dirty="0"/>
              <a:t> ta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nhanh</a:t>
            </a:r>
            <a:r>
              <a:rPr lang="en-US" sz="2800" dirty="0"/>
              <a:t>, </a:t>
            </a:r>
            <a:r>
              <a:rPr lang="en-US" sz="2800" dirty="0" err="1"/>
              <a:t>chúng</a:t>
            </a:r>
            <a:r>
              <a:rPr lang="en-US" sz="2800" dirty="0"/>
              <a:t> ta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kiểu</a:t>
            </a:r>
            <a:r>
              <a:rPr lang="en-US" sz="2800" dirty="0"/>
              <a:t> </a:t>
            </a:r>
            <a:r>
              <a:rPr lang="en-US" sz="2800" dirty="0" err="1"/>
              <a:t>dáng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. </a:t>
            </a:r>
            <a:r>
              <a:rPr lang="en-US" sz="2800" dirty="0" err="1"/>
              <a:t>Chúng</a:t>
            </a:r>
            <a:r>
              <a:rPr lang="en-US" sz="2800" dirty="0"/>
              <a:t> ta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kí</a:t>
            </a:r>
            <a:r>
              <a:rPr lang="en-US" sz="2800" dirty="0"/>
              <a:t> </a:t>
            </a:r>
            <a:r>
              <a:rPr lang="en-US" sz="2800" dirty="0" err="1"/>
              <a:t>tự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. </a:t>
            </a:r>
            <a:r>
              <a:rPr lang="en-US" sz="2800" dirty="0" err="1"/>
              <a:t>Kiểu</a:t>
            </a:r>
            <a:r>
              <a:rPr lang="en-US" sz="2800" dirty="0"/>
              <a:t> </a:t>
            </a:r>
            <a:r>
              <a:rPr lang="en-US" sz="2800" dirty="0" err="1"/>
              <a:t>dáng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ENGLISH </a:t>
            </a:r>
            <a:r>
              <a:rPr lang="en-US" sz="2800" dirty="0" err="1"/>
              <a:t>trông</a:t>
            </a:r>
            <a:r>
              <a:rPr lang="en-US" sz="2800" dirty="0"/>
              <a:t> </a:t>
            </a:r>
            <a:r>
              <a:rPr lang="en-US" sz="2800" dirty="0" err="1"/>
              <a:t>giống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SPANISH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2.5 </a:t>
            </a:r>
            <a:r>
              <a:rPr lang="en-US" sz="3200" b="1" dirty="0">
                <a:latin typeface="+mj-lt"/>
              </a:rPr>
              <a:t>. </a:t>
            </a:r>
            <a:r>
              <a:rPr lang="en-US" sz="3200" dirty="0" err="1">
                <a:latin typeface="+mj-lt"/>
                <a:cs typeface="Times New Roman" pitchFamily="18" charset="0"/>
              </a:rPr>
              <a:t>Ðừng</a:t>
            </a:r>
            <a:r>
              <a:rPr lang="en-US" sz="3200" dirty="0">
                <a:latin typeface="+mj-lt"/>
                <a:cs typeface="Times New Roman" pitchFamily="18" charset="0"/>
              </a:rPr>
              <a:t> la </a:t>
            </a:r>
            <a:r>
              <a:rPr lang="en-US" sz="3200" dirty="0" err="1">
                <a:latin typeface="+mj-lt"/>
                <a:cs typeface="Times New Roman" pitchFamily="18" charset="0"/>
              </a:rPr>
              <a:t>hét</a:t>
            </a:r>
            <a:r>
              <a:rPr lang="en-US" sz="3200" dirty="0">
                <a:latin typeface="+mj-lt"/>
                <a:cs typeface="Times New Roman" pitchFamily="18" charset="0"/>
              </a:rPr>
              <a:t>? (YELL!)</a:t>
            </a:r>
          </a:p>
        </p:txBody>
      </p:sp>
    </p:spTree>
    <p:extLst>
      <p:ext uri="{BB962C8B-B14F-4D97-AF65-F5344CB8AC3E}">
        <p14:creationId xmlns:p14="http://schemas.microsoft.com/office/powerpoint/2010/main" val="868248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Nhưng</a:t>
            </a:r>
            <a:r>
              <a:rPr lang="en-US" sz="2800" dirty="0" smtClean="0"/>
              <a:t> </a:t>
            </a:r>
            <a:r>
              <a:rPr lang="en-US" sz="2800" dirty="0" err="1"/>
              <a:t>kiểu</a:t>
            </a:r>
            <a:r>
              <a:rPr lang="en-US" sz="2800" dirty="0"/>
              <a:t> </a:t>
            </a:r>
            <a:r>
              <a:rPr lang="en-US" sz="2800" dirty="0" err="1"/>
              <a:t>dáng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English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Spanish. </a:t>
            </a:r>
            <a:r>
              <a:rPr lang="en-US" sz="2800" dirty="0" err="1"/>
              <a:t>Ðối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Subject </a:t>
            </a:r>
            <a:r>
              <a:rPr lang="en-US" sz="2800" dirty="0" err="1"/>
              <a:t>thỉnh</a:t>
            </a:r>
            <a:r>
              <a:rPr lang="en-US" sz="2800" dirty="0"/>
              <a:t> </a:t>
            </a:r>
            <a:r>
              <a:rPr lang="en-US" sz="2800" dirty="0" err="1"/>
              <a:t>thoảng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. </a:t>
            </a:r>
            <a:r>
              <a:rPr lang="en-US" sz="2800" dirty="0" err="1"/>
              <a:t>Nhưng</a:t>
            </a:r>
            <a:r>
              <a:rPr lang="en-US" sz="2800" dirty="0"/>
              <a:t>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muốn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nổi</a:t>
            </a:r>
            <a:r>
              <a:rPr lang="en-US" sz="2800" dirty="0"/>
              <a:t> </a:t>
            </a:r>
            <a:r>
              <a:rPr lang="en-US" sz="2800" dirty="0" err="1"/>
              <a:t>bật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đừng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. </a:t>
            </a:r>
            <a:r>
              <a:rPr lang="en-US" sz="2800" dirty="0" err="1"/>
              <a:t>Hãy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dấu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 </a:t>
            </a:r>
            <a:r>
              <a:rPr lang="en-US" sz="2800" dirty="0" err="1"/>
              <a:t>thị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thế</a:t>
            </a:r>
            <a:r>
              <a:rPr lang="en-US" sz="2800" dirty="0"/>
              <a:t> </a:t>
            </a:r>
            <a:r>
              <a:rPr lang="en-US" sz="2800" dirty="0" err="1"/>
              <a:t>này</a:t>
            </a:r>
            <a:r>
              <a:rPr lang="en-US" sz="2800" dirty="0"/>
              <a:t> *.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2.5 </a:t>
            </a:r>
            <a:r>
              <a:rPr lang="en-US" sz="3200" b="1" dirty="0">
                <a:latin typeface="+mj-lt"/>
              </a:rPr>
              <a:t>. </a:t>
            </a:r>
            <a:r>
              <a:rPr lang="en-US" sz="3200" dirty="0" err="1">
                <a:latin typeface="+mj-lt"/>
                <a:cs typeface="Times New Roman" pitchFamily="18" charset="0"/>
              </a:rPr>
              <a:t>Ðừng</a:t>
            </a:r>
            <a:r>
              <a:rPr lang="en-US" sz="3200" dirty="0">
                <a:latin typeface="+mj-lt"/>
                <a:cs typeface="Times New Roman" pitchFamily="18" charset="0"/>
              </a:rPr>
              <a:t> la </a:t>
            </a:r>
            <a:r>
              <a:rPr lang="en-US" sz="3200" dirty="0" err="1">
                <a:latin typeface="+mj-lt"/>
                <a:cs typeface="Times New Roman" pitchFamily="18" charset="0"/>
              </a:rPr>
              <a:t>hét</a:t>
            </a:r>
            <a:r>
              <a:rPr lang="en-US" sz="3200" dirty="0">
                <a:latin typeface="+mj-lt"/>
                <a:cs typeface="Times New Roman" pitchFamily="18" charset="0"/>
              </a:rPr>
              <a:t>? (YELL!)</a:t>
            </a:r>
          </a:p>
        </p:txBody>
      </p:sp>
    </p:spTree>
    <p:extLst>
      <p:ext uri="{BB962C8B-B14F-4D97-AF65-F5344CB8AC3E}">
        <p14:creationId xmlns:p14="http://schemas.microsoft.com/office/powerpoint/2010/main" val="4228968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tắt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kiệm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sức</a:t>
            </a:r>
            <a:r>
              <a:rPr lang="en-US" sz="2800" dirty="0"/>
              <a:t>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cả</a:t>
            </a:r>
            <a:r>
              <a:rPr lang="en-US" sz="2800" dirty="0"/>
              <a:t> </a:t>
            </a:r>
            <a:r>
              <a:rPr lang="en-US" sz="2800" dirty="0" err="1"/>
              <a:t>hai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(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) </a:t>
            </a:r>
            <a:r>
              <a:rPr lang="en-US" sz="2800" dirty="0" err="1"/>
              <a:t>đều</a:t>
            </a:r>
            <a:r>
              <a:rPr lang="en-US" sz="2800" dirty="0"/>
              <a:t> </a:t>
            </a:r>
            <a:r>
              <a:rPr lang="en-US" sz="2800" dirty="0" err="1"/>
              <a:t>hiểu</a:t>
            </a:r>
            <a:r>
              <a:rPr lang="en-US" sz="2800" dirty="0"/>
              <a:t>. </a:t>
            </a:r>
            <a:r>
              <a:rPr lang="en-US" sz="2800" dirty="0" err="1"/>
              <a:t>Nhưng</a:t>
            </a:r>
            <a:r>
              <a:rPr lang="en-US" sz="2800" dirty="0"/>
              <a:t>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hiểu</a:t>
            </a:r>
            <a:r>
              <a:rPr lang="en-US" sz="2800" dirty="0"/>
              <a:t>,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tiếp</a:t>
            </a:r>
            <a:r>
              <a:rPr lang="en-US" sz="2800" dirty="0"/>
              <a:t>. </a:t>
            </a:r>
            <a:r>
              <a:rPr lang="en-US" sz="2800" dirty="0" err="1"/>
              <a:t>Vì</a:t>
            </a:r>
            <a:r>
              <a:rPr lang="en-US" sz="2800" dirty="0"/>
              <a:t> </a:t>
            </a:r>
            <a:r>
              <a:rPr lang="en-US" sz="2800" dirty="0" err="1"/>
              <a:t>vậy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hạn</a:t>
            </a:r>
            <a:r>
              <a:rPr lang="en-US" sz="2800" dirty="0"/>
              <a:t> </a:t>
            </a:r>
            <a:r>
              <a:rPr lang="en-US" sz="2800" dirty="0" err="1"/>
              <a:t>chế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tắt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lá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tử</a:t>
            </a:r>
            <a:r>
              <a:rPr lang="en-US" sz="2800" dirty="0"/>
              <a:t>,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 smtClean="0"/>
              <a:t>trọng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2.6 </a:t>
            </a:r>
            <a:r>
              <a:rPr lang="en-US" sz="3200" dirty="0" err="1">
                <a:latin typeface="+mj-lt"/>
                <a:cs typeface="Times New Roman" pitchFamily="18" charset="0"/>
              </a:rPr>
              <a:t>Hãy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cẩn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thận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với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những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chữ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viết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tắt</a:t>
            </a:r>
            <a:r>
              <a:rPr lang="en-US" sz="3200" dirty="0">
                <a:latin typeface="+mj-lt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9539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Nhưng</a:t>
            </a:r>
            <a:r>
              <a:rPr lang="en-US" sz="2800" dirty="0" smtClean="0"/>
              <a:t> </a:t>
            </a:r>
            <a:r>
              <a:rPr lang="en-US" sz="2800" dirty="0" err="1"/>
              <a:t>kiểu</a:t>
            </a:r>
            <a:r>
              <a:rPr lang="en-US" sz="2800" dirty="0"/>
              <a:t> </a:t>
            </a:r>
            <a:r>
              <a:rPr lang="en-US" sz="2800" dirty="0" err="1"/>
              <a:t>dáng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English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Spanish. </a:t>
            </a:r>
            <a:r>
              <a:rPr lang="en-US" sz="2800" dirty="0" err="1"/>
              <a:t>Ðối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Subject </a:t>
            </a:r>
            <a:r>
              <a:rPr lang="en-US" sz="2800" dirty="0" err="1"/>
              <a:t>thỉnh</a:t>
            </a:r>
            <a:r>
              <a:rPr lang="en-US" sz="2800" dirty="0"/>
              <a:t> </a:t>
            </a:r>
            <a:r>
              <a:rPr lang="en-US" sz="2800" dirty="0" err="1"/>
              <a:t>thoảng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. </a:t>
            </a:r>
            <a:r>
              <a:rPr lang="en-US" sz="2800" dirty="0" err="1"/>
              <a:t>Nhưng</a:t>
            </a:r>
            <a:r>
              <a:rPr lang="en-US" sz="2800" dirty="0"/>
              <a:t>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muốn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nổi</a:t>
            </a:r>
            <a:r>
              <a:rPr lang="en-US" sz="2800" dirty="0"/>
              <a:t> </a:t>
            </a:r>
            <a:r>
              <a:rPr lang="en-US" sz="2800" dirty="0" err="1"/>
              <a:t>bật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đừng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. </a:t>
            </a:r>
            <a:r>
              <a:rPr lang="en-US" sz="2800" dirty="0" err="1"/>
              <a:t>Hãy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dấu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 </a:t>
            </a:r>
            <a:r>
              <a:rPr lang="en-US" sz="2800" dirty="0" err="1"/>
              <a:t>thị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thế</a:t>
            </a:r>
            <a:r>
              <a:rPr lang="en-US" sz="2800" dirty="0"/>
              <a:t> </a:t>
            </a:r>
            <a:r>
              <a:rPr lang="en-US" sz="2800" dirty="0" err="1"/>
              <a:t>này</a:t>
            </a:r>
            <a:r>
              <a:rPr lang="en-US" sz="2800" dirty="0"/>
              <a:t> *.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>
                <a:cs typeface="Times New Roman" pitchFamily="18" charset="0"/>
              </a:rPr>
              <a:t>2.6 </a:t>
            </a:r>
            <a:r>
              <a:rPr lang="en-US" sz="3200" dirty="0" err="1">
                <a:cs typeface="Times New Roman" pitchFamily="18" charset="0"/>
              </a:rPr>
              <a:t>Hãy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cẩn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thận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với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những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chữ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viết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tắt</a:t>
            </a:r>
            <a:r>
              <a:rPr lang="en-US" sz="3200" dirty="0"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21520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mình</a:t>
            </a:r>
            <a:r>
              <a:rPr lang="en-US" sz="2800" dirty="0"/>
              <a:t> </a:t>
            </a:r>
            <a:r>
              <a:rPr lang="en-US" sz="2800" dirty="0" err="1"/>
              <a:t>dưới</a:t>
            </a:r>
            <a:r>
              <a:rPr lang="en-US" sz="2800" dirty="0"/>
              <a:t> </a:t>
            </a:r>
            <a:r>
              <a:rPr lang="en-US" sz="2800" dirty="0" err="1"/>
              <a:t>bức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điều</a:t>
            </a:r>
            <a:r>
              <a:rPr lang="en-US" sz="2800" dirty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hành</a:t>
            </a:r>
            <a:r>
              <a:rPr lang="en-US" sz="2800" dirty="0"/>
              <a:t> </a:t>
            </a:r>
            <a:r>
              <a:rPr lang="en-US" sz="2800" dirty="0" err="1"/>
              <a:t>động</a:t>
            </a:r>
            <a:r>
              <a:rPr lang="en-US" sz="2800" dirty="0"/>
              <a:t> </a:t>
            </a:r>
            <a:r>
              <a:rPr lang="en-US" sz="2800" dirty="0" err="1"/>
              <a:t>biểu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lịch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.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ghi</a:t>
            </a:r>
            <a:r>
              <a:rPr lang="en-US" sz="2800" dirty="0"/>
              <a:t> </a:t>
            </a:r>
            <a:r>
              <a:rPr lang="en-US" sz="2800" dirty="0" err="1"/>
              <a:t>thêm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nữa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địa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thoại</a:t>
            </a:r>
            <a:r>
              <a:rPr lang="en-US" sz="2800" dirty="0" smtClean="0"/>
              <a:t>...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2.7  </a:t>
            </a:r>
            <a:r>
              <a:rPr lang="en-US" sz="3200" dirty="0" err="1">
                <a:latin typeface="+mj-lt"/>
                <a:cs typeface="Times New Roman" pitchFamily="18" charset="0"/>
              </a:rPr>
              <a:t>Hãy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ký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tên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trong</a:t>
            </a:r>
            <a:r>
              <a:rPr lang="en-US" sz="3200" dirty="0">
                <a:latin typeface="+mj-lt"/>
                <a:cs typeface="Times New Roman" pitchFamily="18" charset="0"/>
              </a:rPr>
              <a:t> Email </a:t>
            </a:r>
            <a:r>
              <a:rPr lang="en-US" sz="3200" dirty="0" err="1">
                <a:latin typeface="+mj-lt"/>
                <a:cs typeface="Times New Roman" pitchFamily="18" charset="0"/>
              </a:rPr>
              <a:t>của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bạn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7005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r>
              <a:rPr lang="en-US" sz="2800" dirty="0" err="1" smtClean="0"/>
              <a:t>Bạn</a:t>
            </a:r>
            <a:r>
              <a:rPr lang="en-US" sz="2800" dirty="0" smtClean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tạo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khuôn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ký</a:t>
            </a:r>
            <a:r>
              <a:rPr lang="en-US" sz="2800" dirty="0"/>
              <a:t>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thêm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</a:t>
            </a:r>
            <a:r>
              <a:rPr lang="en-US" sz="2800" dirty="0" err="1"/>
              <a:t>cuối</a:t>
            </a:r>
            <a:r>
              <a:rPr lang="en-US" sz="2800" dirty="0"/>
              <a:t> </a:t>
            </a:r>
            <a:r>
              <a:rPr lang="en-US" sz="2800" dirty="0" err="1"/>
              <a:t>bức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.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dịch</a:t>
            </a:r>
            <a:r>
              <a:rPr lang="en-US" sz="2800" dirty="0"/>
              <a:t> </a:t>
            </a:r>
            <a:r>
              <a:rPr lang="en-US" sz="2800" dirty="0" err="1"/>
              <a:t>vụ</a:t>
            </a:r>
            <a:r>
              <a:rPr lang="en-US" sz="2800" dirty="0"/>
              <a:t> Email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khả</a:t>
            </a:r>
            <a:r>
              <a:rPr lang="en-US" sz="2800" dirty="0"/>
              <a:t>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tự</a:t>
            </a:r>
            <a:r>
              <a:rPr lang="en-US" sz="2800" dirty="0"/>
              <a:t> </a:t>
            </a:r>
            <a:r>
              <a:rPr lang="en-US" sz="2800" dirty="0" err="1"/>
              <a:t>thêm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ký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</a:t>
            </a:r>
            <a:r>
              <a:rPr lang="en-US" sz="2800" dirty="0" err="1"/>
              <a:t>cuối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Yahoo, Gmail, Outlook.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2.7  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Hãy</a:t>
            </a:r>
            <a:r>
              <a:rPr lang="en-US" sz="3200" dirty="0" smtClean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ký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tên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trong</a:t>
            </a:r>
            <a:r>
              <a:rPr lang="en-US" sz="3200" dirty="0">
                <a:latin typeface="+mj-lt"/>
                <a:cs typeface="Times New Roman" pitchFamily="18" charset="0"/>
              </a:rPr>
              <a:t> Email </a:t>
            </a:r>
            <a:r>
              <a:rPr lang="en-US" sz="3200" dirty="0" err="1">
                <a:latin typeface="+mj-lt"/>
                <a:cs typeface="Times New Roman" pitchFamily="18" charset="0"/>
              </a:rPr>
              <a:t>của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bạn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8328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email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rõ</a:t>
            </a:r>
            <a:r>
              <a:rPr lang="en-US" sz="2800" dirty="0"/>
              <a:t> </a:t>
            </a:r>
            <a:r>
              <a:rPr lang="en-US" sz="2800" dirty="0" err="1"/>
              <a:t>ràng</a:t>
            </a:r>
            <a:r>
              <a:rPr lang="en-US" sz="2800" dirty="0"/>
              <a:t>,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nêu</a:t>
            </a:r>
            <a:r>
              <a:rPr lang="en-US" sz="2800" dirty="0"/>
              <a:t> </a:t>
            </a:r>
            <a:r>
              <a:rPr lang="en-US" sz="2800" dirty="0" err="1"/>
              <a:t>rõ</a:t>
            </a:r>
            <a:r>
              <a:rPr lang="en-US" sz="2800" dirty="0"/>
              <a:t> </a:t>
            </a:r>
            <a:r>
              <a:rPr lang="en-US" sz="2800" dirty="0" err="1"/>
              <a:t>chủ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email </a:t>
            </a:r>
            <a:r>
              <a:rPr lang="en-US" sz="2800" dirty="0" err="1"/>
              <a:t>đó</a:t>
            </a:r>
            <a:r>
              <a:rPr lang="en-US" sz="2800" dirty="0"/>
              <a:t>. </a:t>
            </a: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:</a:t>
            </a:r>
          </a:p>
          <a:p>
            <a:pPr marL="0" indent="0">
              <a:buNone/>
            </a:pPr>
            <a:r>
              <a:rPr lang="en-US" sz="2800" i="1" dirty="0" err="1"/>
              <a:t>Rõ</a:t>
            </a:r>
            <a:r>
              <a:rPr lang="en-US" sz="2800" i="1" dirty="0"/>
              <a:t> </a:t>
            </a:r>
            <a:r>
              <a:rPr lang="en-US" sz="2800" i="1" dirty="0" err="1"/>
              <a:t>ràng</a:t>
            </a:r>
            <a:r>
              <a:rPr lang="en-US" sz="2800" i="1" dirty="0"/>
              <a:t>: V/v </a:t>
            </a:r>
            <a:r>
              <a:rPr lang="en-US" sz="2800" i="1" dirty="0" err="1"/>
              <a:t>thay</a:t>
            </a:r>
            <a:r>
              <a:rPr lang="en-US" sz="2800" i="1" dirty="0"/>
              <a:t> </a:t>
            </a:r>
            <a:r>
              <a:rPr lang="en-US" sz="2800" i="1" dirty="0" err="1"/>
              <a:t>đổi</a:t>
            </a:r>
            <a:r>
              <a:rPr lang="en-US" sz="2800" i="1" dirty="0"/>
              <a:t> </a:t>
            </a:r>
            <a:r>
              <a:rPr lang="en-US" sz="2800" i="1" dirty="0" err="1"/>
              <a:t>chiến</a:t>
            </a:r>
            <a:r>
              <a:rPr lang="en-US" sz="2800" i="1" dirty="0"/>
              <a:t> </a:t>
            </a:r>
            <a:r>
              <a:rPr lang="en-US" sz="2800" i="1" dirty="0" err="1"/>
              <a:t>lược</a:t>
            </a:r>
            <a:r>
              <a:rPr lang="en-US" sz="2800" i="1" dirty="0"/>
              <a:t> </a:t>
            </a:r>
            <a:r>
              <a:rPr lang="en-US" sz="2800" i="1" dirty="0" err="1"/>
              <a:t>kinh</a:t>
            </a:r>
            <a:r>
              <a:rPr lang="en-US" sz="2800" i="1" dirty="0"/>
              <a:t> </a:t>
            </a:r>
            <a:r>
              <a:rPr lang="en-US" sz="2800" i="1" dirty="0" err="1"/>
              <a:t>doanh</a:t>
            </a:r>
            <a:r>
              <a:rPr lang="en-US" sz="2800" i="1" dirty="0"/>
              <a:t> </a:t>
            </a:r>
            <a:r>
              <a:rPr lang="en-US" sz="2800" i="1" dirty="0" err="1"/>
              <a:t>năm</a:t>
            </a:r>
            <a:r>
              <a:rPr lang="en-US" sz="2800" i="1" dirty="0"/>
              <a:t> 2017</a:t>
            </a:r>
            <a:endParaRPr lang="en-US" sz="2800" dirty="0"/>
          </a:p>
          <a:p>
            <a:pPr marL="0" indent="0">
              <a:buNone/>
            </a:pPr>
            <a:r>
              <a:rPr lang="en-US" sz="2800" i="1" dirty="0" err="1"/>
              <a:t>Không</a:t>
            </a:r>
            <a:r>
              <a:rPr lang="en-US" sz="2800" i="1" dirty="0"/>
              <a:t> </a:t>
            </a:r>
            <a:r>
              <a:rPr lang="en-US" sz="2800" i="1" dirty="0" err="1"/>
              <a:t>rõ</a:t>
            </a:r>
            <a:r>
              <a:rPr lang="en-US" sz="2800" i="1" dirty="0"/>
              <a:t> </a:t>
            </a:r>
            <a:r>
              <a:rPr lang="en-US" sz="2800" i="1" dirty="0" err="1"/>
              <a:t>ràng</a:t>
            </a:r>
            <a:r>
              <a:rPr lang="en-US" sz="2800" i="1" dirty="0"/>
              <a:t>: </a:t>
            </a:r>
            <a:r>
              <a:rPr lang="en-US" sz="2800" i="1" dirty="0" err="1"/>
              <a:t>Chiến</a:t>
            </a:r>
            <a:r>
              <a:rPr lang="en-US" sz="2800" i="1" dirty="0"/>
              <a:t> </a:t>
            </a:r>
            <a:r>
              <a:rPr lang="en-US" sz="2800" i="1" dirty="0" err="1"/>
              <a:t>lược</a:t>
            </a:r>
            <a:r>
              <a:rPr lang="en-US" sz="2800" i="1" dirty="0"/>
              <a:t> </a:t>
            </a:r>
            <a:r>
              <a:rPr lang="en-US" sz="2800" i="1" dirty="0" err="1"/>
              <a:t>kinh</a:t>
            </a:r>
            <a:r>
              <a:rPr lang="en-US" sz="2800" i="1" dirty="0"/>
              <a:t> </a:t>
            </a:r>
            <a:r>
              <a:rPr lang="en-US" sz="2800" i="1" dirty="0" err="1"/>
              <a:t>doanh</a:t>
            </a:r>
            <a:endParaRPr lang="en-US" sz="2800" dirty="0"/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3.1 </a:t>
            </a:r>
            <a:r>
              <a:rPr lang="en-US" sz="3200" dirty="0">
                <a:latin typeface="+mj-lt"/>
                <a:cs typeface="Times New Roman" pitchFamily="18" charset="0"/>
              </a:rPr>
              <a:t>Email </a:t>
            </a:r>
            <a:r>
              <a:rPr lang="en-US" sz="3200" dirty="0" err="1">
                <a:latin typeface="+mj-lt"/>
                <a:cs typeface="Times New Roman" pitchFamily="18" charset="0"/>
              </a:rPr>
              <a:t>luôn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phải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có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tiêu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đề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2733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610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Chúng</a:t>
            </a:r>
            <a:r>
              <a:rPr lang="en-US" sz="2800" dirty="0" smtClean="0"/>
              <a:t> </a:t>
            </a:r>
            <a:r>
              <a:rPr lang="en-US" sz="2800" dirty="0"/>
              <a:t>ta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bao</a:t>
            </a:r>
            <a:r>
              <a:rPr lang="en-US" sz="2800" dirty="0"/>
              <a:t> </a:t>
            </a:r>
            <a:r>
              <a:rPr lang="en-US" sz="2800" dirty="0" err="1"/>
              <a:t>giờ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email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, </a:t>
            </a:r>
            <a:r>
              <a:rPr lang="en-US" sz="2800" dirty="0" err="1"/>
              <a:t>điều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thiếu</a:t>
            </a:r>
            <a:r>
              <a:rPr lang="en-US" sz="2800" dirty="0"/>
              <a:t> </a:t>
            </a:r>
            <a:r>
              <a:rPr lang="en-US" sz="2800" dirty="0" err="1"/>
              <a:t>chuyên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tiếp</a:t>
            </a:r>
            <a:r>
              <a:rPr lang="en-US" sz="2800" dirty="0"/>
              <a:t>.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, </a:t>
            </a:r>
            <a:r>
              <a:rPr lang="en-US" sz="2800" dirty="0" err="1"/>
              <a:t>tránh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email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kiểu</a:t>
            </a:r>
            <a:r>
              <a:rPr lang="en-US" sz="2800" dirty="0"/>
              <a:t> </a:t>
            </a:r>
            <a:r>
              <a:rPr lang="en-US" sz="2800" dirty="0" err="1"/>
              <a:t>chung</a:t>
            </a:r>
            <a:r>
              <a:rPr lang="en-US" sz="2800" dirty="0"/>
              <a:t> </a:t>
            </a:r>
            <a:r>
              <a:rPr lang="en-US" sz="2800" dirty="0" err="1"/>
              <a:t>chung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: </a:t>
            </a:r>
            <a:r>
              <a:rPr lang="en-US" sz="2800" dirty="0" err="1"/>
              <a:t>Gấp</a:t>
            </a:r>
            <a:r>
              <a:rPr lang="en-US" sz="2800" dirty="0"/>
              <a:t>!,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ngay</a:t>
            </a:r>
            <a:r>
              <a:rPr lang="en-US" sz="2800" dirty="0"/>
              <a:t>,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anh</a:t>
            </a:r>
            <a:r>
              <a:rPr lang="en-US" sz="2800" dirty="0"/>
              <a:t>/</a:t>
            </a:r>
            <a:r>
              <a:rPr lang="en-US" sz="2800" dirty="0" err="1"/>
              <a:t>em</a:t>
            </a:r>
            <a:r>
              <a:rPr lang="en-US" sz="2800" dirty="0"/>
              <a:t>/</a:t>
            </a:r>
            <a:r>
              <a:rPr lang="en-US" sz="2800" dirty="0" err="1"/>
              <a:t>chị</a:t>
            </a:r>
            <a:r>
              <a:rPr lang="en-US" sz="2800" dirty="0"/>
              <a:t>,…</a:t>
            </a:r>
          </a:p>
          <a:p>
            <a:pPr marL="0" indent="0">
              <a:buNone/>
            </a:pP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muốn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email </a:t>
            </a:r>
            <a:r>
              <a:rPr lang="en-US" sz="2800" dirty="0" err="1"/>
              <a:t>đó</a:t>
            </a:r>
            <a:r>
              <a:rPr lang="en-US" sz="2800" dirty="0"/>
              <a:t>,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dùng</a:t>
            </a:r>
            <a:r>
              <a:rPr lang="en-US" sz="2800" dirty="0"/>
              <a:t> </a:t>
            </a:r>
            <a:r>
              <a:rPr lang="en-US" sz="2800" dirty="0" err="1"/>
              <a:t>cú</a:t>
            </a:r>
            <a:r>
              <a:rPr lang="en-US" sz="2800" dirty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: [</a:t>
            </a:r>
            <a:r>
              <a:rPr lang="en-US" sz="2800" dirty="0" err="1"/>
              <a:t>Tình</a:t>
            </a:r>
            <a:r>
              <a:rPr lang="en-US" sz="2800" dirty="0"/>
              <a:t> </a:t>
            </a:r>
            <a:r>
              <a:rPr lang="en-US" sz="2800" dirty="0" err="1"/>
              <a:t>trạng</a:t>
            </a:r>
            <a:r>
              <a:rPr lang="en-US" sz="2800" dirty="0"/>
              <a:t>]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email</a:t>
            </a:r>
          </a:p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: [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] </a:t>
            </a:r>
            <a:r>
              <a:rPr lang="en-US" sz="2800" dirty="0" err="1"/>
              <a:t>Chiến</a:t>
            </a:r>
            <a:r>
              <a:rPr lang="en-US" sz="2800" dirty="0"/>
              <a:t> </a:t>
            </a:r>
            <a:r>
              <a:rPr lang="en-US" sz="2800" dirty="0" err="1"/>
              <a:t>lược</a:t>
            </a:r>
            <a:r>
              <a:rPr lang="en-US" sz="2800" dirty="0"/>
              <a:t> </a:t>
            </a:r>
            <a:r>
              <a:rPr lang="en-US" sz="2800" dirty="0" err="1"/>
              <a:t>kinh</a:t>
            </a:r>
            <a:r>
              <a:rPr lang="en-US" sz="2800" dirty="0"/>
              <a:t> </a:t>
            </a:r>
            <a:r>
              <a:rPr lang="en-US" sz="2800" dirty="0" err="1"/>
              <a:t>doanh</a:t>
            </a:r>
            <a:r>
              <a:rPr lang="en-US" sz="2800" dirty="0"/>
              <a:t> </a:t>
            </a:r>
            <a:r>
              <a:rPr lang="en-US" sz="2800" dirty="0" err="1"/>
              <a:t>năm</a:t>
            </a:r>
            <a:r>
              <a:rPr lang="en-US" sz="2800" dirty="0"/>
              <a:t> 2017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>
                <a:cs typeface="Times New Roman" pitchFamily="18" charset="0"/>
              </a:rPr>
              <a:t>3.1 Email </a:t>
            </a:r>
            <a:r>
              <a:rPr lang="en-US" sz="3200" dirty="0" err="1">
                <a:cs typeface="Times New Roman" pitchFamily="18" charset="0"/>
              </a:rPr>
              <a:t>luôn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phải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có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tiêu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đề</a:t>
            </a:r>
            <a:endParaRPr lang="en-US" sz="3200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0897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Như</a:t>
            </a:r>
            <a:r>
              <a:rPr lang="en-US" sz="2800" dirty="0" smtClean="0"/>
              <a:t> </a:t>
            </a:r>
            <a:r>
              <a:rPr lang="en-US" sz="2800" dirty="0" err="1"/>
              <a:t>vậy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email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biết</a:t>
            </a:r>
            <a:r>
              <a:rPr lang="en-US" sz="2800" dirty="0"/>
              <a:t> </a:t>
            </a:r>
            <a:r>
              <a:rPr lang="en-US" sz="2800" dirty="0" err="1"/>
              <a:t>ngay</a:t>
            </a:r>
            <a:r>
              <a:rPr lang="en-US" sz="2800" dirty="0"/>
              <a:t> </a:t>
            </a:r>
            <a:r>
              <a:rPr lang="en-US" sz="2800" dirty="0" err="1"/>
              <a:t>tình</a:t>
            </a:r>
            <a:r>
              <a:rPr lang="en-US" sz="2800" dirty="0"/>
              <a:t> </a:t>
            </a:r>
            <a:r>
              <a:rPr lang="en-US" sz="2800" dirty="0" err="1"/>
              <a:t>trạng</a:t>
            </a:r>
            <a:r>
              <a:rPr lang="en-US" sz="2800" dirty="0"/>
              <a:t> email </a:t>
            </a:r>
            <a:r>
              <a:rPr lang="en-US" sz="2800" dirty="0" err="1"/>
              <a:t>này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quyết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ngay</a:t>
            </a:r>
            <a:r>
              <a:rPr lang="en-US" sz="2800" dirty="0"/>
              <a:t> </a:t>
            </a:r>
            <a:r>
              <a:rPr lang="en-US" sz="2800" dirty="0" err="1"/>
              <a:t>bây</a:t>
            </a:r>
            <a:r>
              <a:rPr lang="en-US" sz="2800" dirty="0"/>
              <a:t> </a:t>
            </a:r>
            <a:r>
              <a:rPr lang="en-US" sz="2800" dirty="0" err="1"/>
              <a:t>giờ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, hay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dành</a:t>
            </a:r>
            <a:r>
              <a:rPr lang="en-US" sz="2800" dirty="0"/>
              <a:t> </a:t>
            </a:r>
            <a:r>
              <a:rPr lang="en-US" sz="2800" dirty="0" err="1"/>
              <a:t>lúc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hơn</a:t>
            </a:r>
            <a:r>
              <a:rPr lang="en-US" sz="2800" dirty="0"/>
              <a:t>.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>
                <a:cs typeface="Times New Roman" pitchFamily="18" charset="0"/>
              </a:rPr>
              <a:t>3.1 Email </a:t>
            </a:r>
            <a:r>
              <a:rPr lang="en-US" sz="3200" dirty="0" err="1">
                <a:cs typeface="Times New Roman" pitchFamily="18" charset="0"/>
              </a:rPr>
              <a:t>luôn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phải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có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tiêu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đề</a:t>
            </a:r>
            <a:endParaRPr lang="en-US" sz="3200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043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876800"/>
          </a:xfrm>
        </p:spPr>
        <p:txBody>
          <a:bodyPr/>
          <a:lstStyle/>
          <a:p>
            <a:pPr marL="0" indent="0">
              <a:buNone/>
            </a:pPr>
            <a:r>
              <a:rPr lang="en-US" sz="2400" i="1" dirty="0" smtClean="0"/>
              <a:t>3.2.1 </a:t>
            </a:r>
            <a:r>
              <a:rPr lang="en-US" sz="2400" i="1" dirty="0" err="1" smtClean="0"/>
              <a:t>Thông</a:t>
            </a:r>
            <a:r>
              <a:rPr lang="en-US" sz="2400" i="1" dirty="0" smtClean="0"/>
              <a:t> </a:t>
            </a:r>
            <a:r>
              <a:rPr lang="en-US" sz="2400" i="1" dirty="0" err="1"/>
              <a:t>thường</a:t>
            </a:r>
            <a:r>
              <a:rPr lang="en-US" sz="2400" i="1" dirty="0"/>
              <a:t>, </a:t>
            </a:r>
            <a:r>
              <a:rPr lang="en-US" sz="2400" i="1" dirty="0" err="1"/>
              <a:t>một</a:t>
            </a:r>
            <a:r>
              <a:rPr lang="en-US" sz="2400" i="1" dirty="0"/>
              <a:t> email </a:t>
            </a:r>
            <a:r>
              <a:rPr lang="en-US" sz="2400" i="1" dirty="0" err="1"/>
              <a:t>bao</a:t>
            </a:r>
            <a:r>
              <a:rPr lang="en-US" sz="2400" i="1" dirty="0"/>
              <a:t> </a:t>
            </a:r>
            <a:r>
              <a:rPr lang="en-US" sz="2400" i="1" dirty="0" err="1"/>
              <a:t>gồm</a:t>
            </a:r>
            <a:r>
              <a:rPr lang="en-US" sz="2400" i="1" dirty="0"/>
              <a:t> 3 </a:t>
            </a:r>
            <a:r>
              <a:rPr lang="en-US" sz="2400" i="1" dirty="0" err="1"/>
              <a:t>thành</a:t>
            </a:r>
            <a:r>
              <a:rPr lang="en-US" sz="2400" i="1" dirty="0"/>
              <a:t> </a:t>
            </a:r>
            <a:r>
              <a:rPr lang="en-US" sz="2400" i="1" dirty="0" err="1"/>
              <a:t>phần</a:t>
            </a:r>
            <a:r>
              <a:rPr lang="en-US" sz="2400" i="1" dirty="0"/>
              <a:t>:</a:t>
            </a:r>
          </a:p>
          <a:p>
            <a:pPr marL="400050" lvl="1" indent="0">
              <a:buNone/>
            </a:pPr>
            <a:r>
              <a:rPr lang="en-US" sz="2400" dirty="0" err="1"/>
              <a:t>Lời</a:t>
            </a:r>
            <a:r>
              <a:rPr lang="en-US" sz="2400" dirty="0"/>
              <a:t> </a:t>
            </a:r>
            <a:r>
              <a:rPr lang="en-US" sz="2400" dirty="0" err="1"/>
              <a:t>chào</a:t>
            </a:r>
            <a:endParaRPr lang="en-US" sz="2400" dirty="0"/>
          </a:p>
          <a:p>
            <a:pPr marL="400050" lvl="1" indent="0">
              <a:buNone/>
            </a:pPr>
            <a:r>
              <a:rPr lang="en-US" sz="2400" dirty="0" err="1"/>
              <a:t>Nội</a:t>
            </a:r>
            <a:r>
              <a:rPr lang="en-US" sz="2400" dirty="0"/>
              <a:t> dung </a:t>
            </a:r>
            <a:r>
              <a:rPr lang="en-US" sz="2400" dirty="0" err="1"/>
              <a:t>chính</a:t>
            </a:r>
            <a:endParaRPr lang="en-US" sz="2400" dirty="0"/>
          </a:p>
          <a:p>
            <a:pPr marL="400050" lvl="1" indent="0">
              <a:buNone/>
            </a:pPr>
            <a:r>
              <a:rPr lang="en-US" sz="2400" dirty="0" err="1"/>
              <a:t>Lời</a:t>
            </a:r>
            <a:r>
              <a:rPr lang="en-US" sz="2400" dirty="0"/>
              <a:t> </a:t>
            </a:r>
            <a:r>
              <a:rPr lang="en-US" sz="2400" dirty="0" err="1"/>
              <a:t>chúc</a:t>
            </a:r>
            <a:r>
              <a:rPr lang="en-US" sz="2400" dirty="0"/>
              <a:t>/</a:t>
            </a:r>
            <a:r>
              <a:rPr lang="en-US" sz="2400" dirty="0" err="1"/>
              <a:t>lời</a:t>
            </a:r>
            <a:r>
              <a:rPr lang="en-US" sz="2400" dirty="0"/>
              <a:t> </a:t>
            </a:r>
            <a:r>
              <a:rPr lang="en-US" sz="2400" dirty="0" err="1"/>
              <a:t>cảm</a:t>
            </a:r>
            <a:r>
              <a:rPr lang="en-US" sz="2400" dirty="0"/>
              <a:t> </a:t>
            </a:r>
            <a:r>
              <a:rPr lang="en-US" sz="2400" dirty="0" err="1"/>
              <a:t>ơn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ký</a:t>
            </a:r>
            <a:r>
              <a:rPr lang="en-US" sz="2400" dirty="0"/>
              <a:t> </a:t>
            </a:r>
            <a:r>
              <a:rPr lang="en-US" sz="2400" dirty="0" err="1"/>
              <a:t>tên</a:t>
            </a:r>
            <a:endParaRPr lang="en-US" sz="2400" dirty="0"/>
          </a:p>
          <a:p>
            <a:pPr marL="0" indent="0">
              <a:buNone/>
            </a:pPr>
            <a:r>
              <a:rPr lang="en-US" sz="2400" b="1" i="1" u="sng" dirty="0" err="1"/>
              <a:t>Ví</a:t>
            </a:r>
            <a:r>
              <a:rPr lang="en-US" sz="2400" b="1" i="1" u="sng" dirty="0"/>
              <a:t> </a:t>
            </a:r>
            <a:r>
              <a:rPr lang="en-US" sz="2400" b="1" i="1" u="sng" dirty="0" err="1"/>
              <a:t>dụ</a:t>
            </a:r>
            <a:r>
              <a:rPr lang="en-US" sz="2400" b="1" i="1" u="sng" dirty="0"/>
              <a:t>: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Hi </a:t>
            </a:r>
            <a:r>
              <a:rPr lang="en-US" sz="2400" dirty="0" err="1"/>
              <a:t>Anh</a:t>
            </a:r>
            <a:r>
              <a:rPr lang="en-US" sz="2400" dirty="0"/>
              <a:t>/</a:t>
            </a:r>
            <a:r>
              <a:rPr lang="en-US" sz="2400" dirty="0" err="1"/>
              <a:t>Chị</a:t>
            </a:r>
            <a:r>
              <a:rPr lang="en-US" sz="2400" dirty="0"/>
              <a:t> [</a:t>
            </a:r>
            <a:r>
              <a:rPr lang="en-US" sz="2400" dirty="0" err="1"/>
              <a:t>tên</a:t>
            </a:r>
            <a:r>
              <a:rPr lang="en-US" sz="2400" dirty="0"/>
              <a:t>],</a:t>
            </a:r>
          </a:p>
          <a:p>
            <a:pPr marL="0" indent="0">
              <a:buNone/>
            </a:pPr>
            <a:r>
              <a:rPr lang="en-US" sz="2400" dirty="0" err="1"/>
              <a:t>Nội</a:t>
            </a:r>
            <a:r>
              <a:rPr lang="en-US" sz="2400" dirty="0"/>
              <a:t> dung </a:t>
            </a:r>
            <a:r>
              <a:rPr lang="en-US" sz="2400" dirty="0" err="1"/>
              <a:t>chính</a:t>
            </a:r>
            <a:r>
              <a:rPr lang="en-US" sz="2400" dirty="0"/>
              <a:t> 1</a:t>
            </a:r>
          </a:p>
          <a:p>
            <a:pPr marL="0" indent="0">
              <a:buNone/>
            </a:pPr>
            <a:r>
              <a:rPr lang="en-US" sz="2400" dirty="0" err="1"/>
              <a:t>Nội</a:t>
            </a:r>
            <a:r>
              <a:rPr lang="en-US" sz="2400" dirty="0"/>
              <a:t> dung </a:t>
            </a:r>
            <a:r>
              <a:rPr lang="en-US" sz="2400" dirty="0" err="1"/>
              <a:t>chính</a:t>
            </a:r>
            <a:r>
              <a:rPr lang="en-US" sz="2400" dirty="0"/>
              <a:t> 2</a:t>
            </a:r>
          </a:p>
          <a:p>
            <a:pPr marL="0" indent="0">
              <a:buNone/>
            </a:pPr>
            <a:r>
              <a:rPr lang="en-US" sz="2400" dirty="0" err="1"/>
              <a:t>Trân</a:t>
            </a:r>
            <a:r>
              <a:rPr lang="en-US" sz="2400" dirty="0"/>
              <a:t> </a:t>
            </a:r>
            <a:r>
              <a:rPr lang="en-US" sz="2400" dirty="0" err="1"/>
              <a:t>trọng</a:t>
            </a:r>
            <a:r>
              <a:rPr lang="en-US" sz="2400" dirty="0"/>
              <a:t>/</a:t>
            </a:r>
            <a:r>
              <a:rPr lang="en-US" sz="2400" dirty="0" err="1"/>
              <a:t>Thân</a:t>
            </a:r>
            <a:r>
              <a:rPr lang="en-US" sz="2400" dirty="0"/>
              <a:t> </a:t>
            </a:r>
            <a:r>
              <a:rPr lang="en-US" sz="2400" dirty="0" err="1"/>
              <a:t>mến</a:t>
            </a:r>
            <a:r>
              <a:rPr lang="en-US" sz="2400" dirty="0"/>
              <a:t>,</a:t>
            </a:r>
          </a:p>
          <a:p>
            <a:pPr marL="0" indent="0">
              <a:buNone/>
            </a:pPr>
            <a:r>
              <a:rPr lang="en-US" sz="2400" dirty="0" err="1"/>
              <a:t>Hải</a:t>
            </a:r>
            <a:r>
              <a:rPr lang="en-US" sz="2400" dirty="0"/>
              <a:t> </a:t>
            </a:r>
            <a:r>
              <a:rPr lang="en-US" sz="2400" dirty="0" err="1"/>
              <a:t>Đăng</a:t>
            </a:r>
            <a:endParaRPr lang="en-US" sz="2400" dirty="0"/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3.2 </a:t>
            </a:r>
            <a:r>
              <a:rPr lang="en-US" sz="3200" dirty="0" err="1">
                <a:latin typeface="+mj-lt"/>
                <a:cs typeface="Times New Roman" pitchFamily="18" charset="0"/>
              </a:rPr>
              <a:t>Trình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bày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gọn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gàng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và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đầy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đủ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421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4582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3.2.2 </a:t>
            </a:r>
            <a:r>
              <a:rPr lang="en-US" sz="2400" i="1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ý:</a:t>
            </a:r>
          </a:p>
          <a:p>
            <a:pPr marL="0" lvl="0" indent="0"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a.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nêu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rõ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giả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email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mọi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”.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muốn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>
              <a:buNone/>
            </a:pPr>
            <a:r>
              <a:rPr lang="en-US" sz="2400" b="1" i="1" u="sng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400" b="1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u="sng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400" b="1" i="1" u="sng" dirty="0">
                <a:latin typeface="Times New Roman" pitchFamily="18" charset="0"/>
                <a:cs typeface="Times New Roman" pitchFamily="18" charset="0"/>
              </a:rPr>
              <a:t> :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Hi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0" indent="0">
              <a:buNone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chính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Hi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0" indent="0">
              <a:buNone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chính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ơn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0" indent="0">
              <a:buNone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Bích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Tuyền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85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>
                <a:cs typeface="Times New Roman" pitchFamily="18" charset="0"/>
              </a:rPr>
              <a:t>3.2 </a:t>
            </a:r>
            <a:r>
              <a:rPr lang="en-US" sz="3200" dirty="0" err="1">
                <a:cs typeface="Times New Roman" pitchFamily="18" charset="0"/>
              </a:rPr>
              <a:t>Trình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bày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gọn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gàng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và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đầy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đủ</a:t>
            </a:r>
            <a:endParaRPr lang="en-US" sz="3200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7797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4582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3.2.2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 ý:</a:t>
            </a:r>
          </a:p>
          <a:p>
            <a:pPr marL="0" indent="0">
              <a:buNone/>
            </a:pPr>
            <a:r>
              <a:rPr lang="en-US" sz="2800" dirty="0"/>
              <a:t>b.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dung </a:t>
            </a:r>
            <a:r>
              <a:rPr lang="en-US" sz="2800" dirty="0" err="1"/>
              <a:t>chính</a:t>
            </a:r>
            <a:r>
              <a:rPr lang="en-US" sz="2800" dirty="0"/>
              <a:t>,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“</a:t>
            </a:r>
            <a:r>
              <a:rPr lang="en-US" sz="2800" dirty="0" err="1"/>
              <a:t>đoạn</a:t>
            </a:r>
            <a:r>
              <a:rPr lang="en-US" sz="2800" dirty="0"/>
              <a:t>” </a:t>
            </a:r>
            <a:r>
              <a:rPr lang="en-US" sz="2800" dirty="0" err="1"/>
              <a:t>lớn</a:t>
            </a:r>
            <a:r>
              <a:rPr lang="en-US" sz="2800" dirty="0"/>
              <a:t>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dòng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ý </a:t>
            </a:r>
            <a:r>
              <a:rPr lang="en-US" sz="2800" dirty="0" err="1"/>
              <a:t>nhỏ</a:t>
            </a:r>
            <a:r>
              <a:rPr lang="en-US" sz="2800" dirty="0"/>
              <a:t>. </a:t>
            </a:r>
            <a:r>
              <a:rPr lang="en-US" sz="2800" dirty="0" err="1"/>
              <a:t>Mỗi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ý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truyền</a:t>
            </a:r>
            <a:r>
              <a:rPr lang="en-US" sz="2800" dirty="0"/>
              <a:t> </a:t>
            </a:r>
            <a:r>
              <a:rPr lang="en-US" sz="2800" dirty="0" err="1"/>
              <a:t>tải</a:t>
            </a:r>
            <a:r>
              <a:rPr lang="en-US" sz="2800" dirty="0"/>
              <a:t> </a:t>
            </a:r>
            <a:r>
              <a:rPr lang="en-US" sz="2800" dirty="0" err="1"/>
              <a:t>suy</a:t>
            </a:r>
            <a:r>
              <a:rPr lang="en-US" sz="2800" dirty="0"/>
              <a:t> </a:t>
            </a:r>
            <a:r>
              <a:rPr lang="en-US" sz="2800" dirty="0" err="1"/>
              <a:t>nghĩ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hơn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giúp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nắm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hơn</a:t>
            </a:r>
            <a:r>
              <a:rPr lang="en-US" sz="2800" dirty="0"/>
              <a:t>.</a:t>
            </a:r>
          </a:p>
          <a:p>
            <a:pPr marL="0" indent="0">
              <a:buNone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85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>
                <a:cs typeface="Times New Roman" pitchFamily="18" charset="0"/>
              </a:rPr>
              <a:t>3.2 </a:t>
            </a:r>
            <a:r>
              <a:rPr lang="en-US" sz="3200" dirty="0" err="1">
                <a:cs typeface="Times New Roman" pitchFamily="18" charset="0"/>
              </a:rPr>
              <a:t>Trình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bày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gọn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gàng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và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đầy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đủ</a:t>
            </a:r>
            <a:endParaRPr lang="en-US" sz="3200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6063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4582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3.2.2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 ý:</a:t>
            </a:r>
          </a:p>
          <a:p>
            <a:pPr marL="0" indent="0">
              <a:buNone/>
            </a:pPr>
            <a:r>
              <a:rPr lang="en-US" sz="2800" dirty="0"/>
              <a:t>c. </a:t>
            </a:r>
            <a:r>
              <a:rPr lang="en-US" sz="2800" dirty="0" err="1"/>
              <a:t>Luôn</a:t>
            </a:r>
            <a:r>
              <a:rPr lang="en-US" sz="2800" dirty="0"/>
              <a:t> </a:t>
            </a:r>
            <a:r>
              <a:rPr lang="en-US" sz="2800" dirty="0" err="1"/>
              <a:t>luôn</a:t>
            </a:r>
            <a:r>
              <a:rPr lang="en-US" sz="2800" dirty="0"/>
              <a:t> </a:t>
            </a:r>
            <a:r>
              <a:rPr lang="en-US" sz="2800" dirty="0" err="1"/>
              <a:t>dành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dò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tránh</a:t>
            </a:r>
            <a:r>
              <a:rPr lang="en-US" sz="2800" dirty="0"/>
              <a:t> </a:t>
            </a:r>
            <a:r>
              <a:rPr lang="en-US" sz="2800" dirty="0" err="1"/>
              <a:t>sai</a:t>
            </a:r>
            <a:r>
              <a:rPr lang="en-US" sz="2800" dirty="0"/>
              <a:t> </a:t>
            </a:r>
            <a:r>
              <a:rPr lang="en-US" sz="2800" dirty="0" err="1"/>
              <a:t>lỗi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, </a:t>
            </a:r>
            <a:r>
              <a:rPr lang="en-US" sz="2800" dirty="0" err="1"/>
              <a:t>sai</a:t>
            </a:r>
            <a:r>
              <a:rPr lang="en-US" sz="2800" dirty="0"/>
              <a:t> </a:t>
            </a:r>
            <a:r>
              <a:rPr lang="en-US" sz="2800" dirty="0" err="1"/>
              <a:t>lỗi</a:t>
            </a:r>
            <a:r>
              <a:rPr lang="en-US" sz="2800" dirty="0"/>
              <a:t> </a:t>
            </a:r>
            <a:r>
              <a:rPr lang="en-US" sz="2800" dirty="0" err="1"/>
              <a:t>bỏ</a:t>
            </a:r>
            <a:r>
              <a:rPr lang="en-US" sz="2800" dirty="0"/>
              <a:t> </a:t>
            </a:r>
            <a:r>
              <a:rPr lang="en-US" sz="2800" dirty="0" err="1"/>
              <a:t>dấu</a:t>
            </a:r>
            <a:r>
              <a:rPr lang="en-US" sz="2800" dirty="0"/>
              <a:t> </a:t>
            </a:r>
            <a:r>
              <a:rPr lang="en-US" sz="2800" dirty="0" err="1"/>
              <a:t>chấm</a:t>
            </a:r>
            <a:r>
              <a:rPr lang="en-US" sz="2800" dirty="0"/>
              <a:t>, </a:t>
            </a:r>
            <a:r>
              <a:rPr lang="en-US" sz="2800" dirty="0" err="1"/>
              <a:t>phẩy</a:t>
            </a:r>
            <a:r>
              <a:rPr lang="en-US" sz="2800" dirty="0"/>
              <a:t> </a:t>
            </a:r>
            <a:r>
              <a:rPr lang="en-US" sz="2800" dirty="0" err="1"/>
              <a:t>căn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.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biết</a:t>
            </a:r>
            <a:r>
              <a:rPr lang="en-US" sz="2800" dirty="0"/>
              <a:t> </a:t>
            </a:r>
            <a:r>
              <a:rPr lang="en-US" sz="2800" dirty="0" err="1"/>
              <a:t>thêm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tắc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dấu</a:t>
            </a:r>
            <a:r>
              <a:rPr lang="en-US" sz="2800" dirty="0"/>
              <a:t> </a:t>
            </a:r>
            <a:r>
              <a:rPr lang="en-US" sz="2800" dirty="0" err="1"/>
              <a:t>câu</a:t>
            </a:r>
            <a:r>
              <a:rPr lang="en-US" sz="2800" dirty="0"/>
              <a:t>,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tìm</a:t>
            </a:r>
            <a:r>
              <a:rPr lang="en-US" sz="2800" dirty="0"/>
              <a:t> </a:t>
            </a:r>
            <a:r>
              <a:rPr lang="en-US" sz="2800" dirty="0" err="1"/>
              <a:t>kiếm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mạng</a:t>
            </a:r>
            <a:r>
              <a:rPr lang="en-US" sz="2800" dirty="0"/>
              <a:t>.</a:t>
            </a:r>
          </a:p>
          <a:p>
            <a:pPr marL="0" indent="0">
              <a:buNone/>
            </a:pP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85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3.2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gọn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gàng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đầy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đủ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7643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TỔNG KẾT BÀI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Tóm</a:t>
            </a:r>
            <a:r>
              <a:rPr lang="en-US" dirty="0" smtClean="0"/>
              <a:t> </a:t>
            </a:r>
            <a:r>
              <a:rPr lang="en-US" dirty="0" err="1" smtClean="0"/>
              <a:t>tắt</a:t>
            </a:r>
            <a:r>
              <a:rPr lang="en-US" dirty="0" smtClean="0"/>
              <a:t> </a:t>
            </a:r>
            <a:r>
              <a:rPr lang="en-US" dirty="0" err="1" smtClean="0"/>
              <a:t>nội</a:t>
            </a:r>
            <a:r>
              <a:rPr lang="en-US" dirty="0" smtClean="0"/>
              <a:t> dung </a:t>
            </a:r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thư</a:t>
            </a:r>
            <a:r>
              <a:rPr lang="en-US" dirty="0" smtClean="0"/>
              <a:t> </a:t>
            </a:r>
            <a:r>
              <a:rPr lang="en-US" dirty="0" err="1" smtClean="0"/>
              <a:t>điện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lưu</a:t>
            </a:r>
            <a:r>
              <a:rPr lang="en-US" dirty="0" smtClean="0"/>
              <a:t> ý </a:t>
            </a:r>
            <a:r>
              <a:rPr lang="en-US" dirty="0" err="1" smtClean="0"/>
              <a:t>khi</a:t>
            </a:r>
            <a:r>
              <a:rPr lang="en-US" dirty="0" smtClean="0"/>
              <a:t> </a:t>
            </a:r>
            <a:r>
              <a:rPr lang="en-US" dirty="0" err="1" smtClean="0"/>
              <a:t>viết</a:t>
            </a:r>
            <a:r>
              <a:rPr lang="en-US" dirty="0"/>
              <a:t> </a:t>
            </a:r>
            <a:r>
              <a:rPr lang="en-US" dirty="0" err="1"/>
              <a:t>thư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doanh</a:t>
            </a:r>
            <a:r>
              <a:rPr lang="en-US" dirty="0"/>
              <a:t> </a:t>
            </a:r>
            <a:r>
              <a:rPr lang="en-US" dirty="0" err="1"/>
              <a:t>nghiệp</a:t>
            </a:r>
            <a:r>
              <a:rPr lang="en-US" dirty="0"/>
              <a:t>.</a:t>
            </a:r>
            <a:endParaRPr lang="en-US" dirty="0" smtClean="0"/>
          </a:p>
          <a:p>
            <a:pPr marL="0" lvl="0" indent="0">
              <a:buNone/>
            </a:pPr>
            <a:endParaRPr lang="en-US" dirty="0"/>
          </a:p>
          <a:p>
            <a:pPr marL="0" indent="0" algn="just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763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754563"/>
          </a:xfrm>
        </p:spPr>
        <p:txBody>
          <a:bodyPr/>
          <a:lstStyle/>
          <a:p>
            <a:pPr marL="0" lvl="0" indent="0" algn="just">
              <a:buNone/>
            </a:pPr>
            <a:r>
              <a:rPr lang="en-US" sz="2800" dirty="0" err="1" smtClean="0"/>
              <a:t>Viết</a:t>
            </a:r>
            <a:r>
              <a:rPr lang="en-US" sz="2800" dirty="0" smtClean="0"/>
              <a:t> email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tình</a:t>
            </a:r>
            <a:r>
              <a:rPr lang="en-US" sz="2800" dirty="0" smtClean="0"/>
              <a:t> </a:t>
            </a:r>
            <a:r>
              <a:rPr lang="en-US" sz="2800" dirty="0" err="1" smtClean="0"/>
              <a:t>huống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:</a:t>
            </a:r>
          </a:p>
          <a:p>
            <a:pPr marL="0" lvl="0" indent="0" algn="just">
              <a:buNone/>
            </a:pPr>
            <a:r>
              <a:rPr lang="en-US" sz="2800" dirty="0" smtClean="0"/>
              <a:t>Email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mã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S#YK8519 </a:t>
            </a:r>
            <a:r>
              <a:rPr lang="en-US" sz="2800" dirty="0" err="1" smtClean="0"/>
              <a:t>bị</a:t>
            </a:r>
            <a:r>
              <a:rPr lang="en-US" sz="2800" dirty="0" smtClean="0"/>
              <a:t> </a:t>
            </a:r>
            <a:r>
              <a:rPr lang="en-US" sz="2800" dirty="0" err="1" smtClean="0"/>
              <a:t>lỗi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(</a:t>
            </a:r>
            <a:r>
              <a:rPr lang="en-US" sz="2800" dirty="0" err="1" smtClean="0"/>
              <a:t>lủng</a:t>
            </a:r>
            <a:r>
              <a:rPr lang="en-US" sz="2800" dirty="0" smtClean="0"/>
              <a:t>, </a:t>
            </a:r>
            <a:r>
              <a:rPr lang="en-US" sz="2800" dirty="0" err="1" smtClean="0"/>
              <a:t>khác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, </a:t>
            </a:r>
            <a:r>
              <a:rPr lang="en-US" sz="2800" dirty="0" err="1" smtClean="0"/>
              <a:t>hẹp</a:t>
            </a:r>
            <a:r>
              <a:rPr lang="en-US" sz="2800" dirty="0" smtClean="0"/>
              <a:t> </a:t>
            </a:r>
            <a:r>
              <a:rPr lang="en-US" sz="2800" dirty="0" err="1" smtClean="0"/>
              <a:t>khổ</a:t>
            </a:r>
            <a:r>
              <a:rPr lang="en-US" sz="2800" dirty="0" smtClean="0"/>
              <a:t>, </a:t>
            </a:r>
            <a:r>
              <a:rPr lang="en-US" sz="2800" dirty="0" err="1" smtClean="0"/>
              <a:t>lỗi</a:t>
            </a:r>
            <a:r>
              <a:rPr lang="en-US" sz="2800" dirty="0" smtClean="0"/>
              <a:t> </a:t>
            </a:r>
            <a:r>
              <a:rPr lang="en-US" sz="2800" dirty="0" err="1" smtClean="0"/>
              <a:t>sợi</a:t>
            </a:r>
            <a:r>
              <a:rPr lang="en-US" sz="2800" dirty="0" smtClean="0"/>
              <a:t>,…)</a:t>
            </a:r>
          </a:p>
          <a:p>
            <a:pPr marL="0" indent="0" algn="just">
              <a:buNone/>
            </a:pPr>
            <a:r>
              <a:rPr lang="en-US" sz="2800" dirty="0" smtClean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i="1" dirty="0" err="1"/>
              <a:t>Bài</a:t>
            </a:r>
            <a:r>
              <a:rPr lang="en-US" sz="4000" i="1" dirty="0"/>
              <a:t> </a:t>
            </a:r>
            <a:r>
              <a:rPr lang="en-US" sz="4000" i="1" dirty="0" err="1" smtClean="0"/>
              <a:t>tập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553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458200" cy="5334000"/>
          </a:xfrm>
        </p:spPr>
        <p:txBody>
          <a:bodyPr/>
          <a:lstStyle/>
          <a:p>
            <a:pPr marL="400050" lvl="1" indent="0">
              <a:buNone/>
            </a:pPr>
            <a:r>
              <a:rPr lang="en-US" dirty="0" err="1" smtClean="0"/>
              <a:t>Viết</a:t>
            </a:r>
            <a:r>
              <a:rPr lang="en-US" dirty="0" smtClean="0"/>
              <a:t> </a:t>
            </a:r>
            <a:r>
              <a:rPr lang="en-US" dirty="0" err="1" smtClean="0"/>
              <a:t>câu</a:t>
            </a:r>
            <a:r>
              <a:rPr lang="en-US" dirty="0" smtClean="0"/>
              <a:t> </a:t>
            </a:r>
            <a:r>
              <a:rPr lang="en-US" dirty="0" err="1" smtClean="0"/>
              <a:t>chủ</a:t>
            </a:r>
            <a:r>
              <a:rPr lang="en-US" dirty="0" smtClean="0"/>
              <a:t> </a:t>
            </a:r>
            <a:r>
              <a:rPr lang="en-US" dirty="0" err="1" smtClean="0"/>
              <a:t>đề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email:</a:t>
            </a:r>
          </a:p>
          <a:p>
            <a:pPr marL="400050" lvl="1" indent="0">
              <a:buNone/>
            </a:pPr>
            <a:r>
              <a:rPr lang="en-US" dirty="0" smtClean="0"/>
              <a:t>Subject</a:t>
            </a:r>
          </a:p>
          <a:p>
            <a:pPr marL="400050" lvl="1" indent="0">
              <a:buNone/>
            </a:pPr>
            <a:r>
              <a:rPr lang="en-US" dirty="0" smtClean="0"/>
              <a:t>-------------------------------------------------------------</a:t>
            </a:r>
          </a:p>
          <a:p>
            <a:pPr marL="400050" lvl="1" indent="0">
              <a:buNone/>
            </a:pPr>
            <a:r>
              <a:rPr lang="en-US" sz="2600" dirty="0" smtClean="0"/>
              <a:t>Hello Mary,</a:t>
            </a:r>
          </a:p>
          <a:p>
            <a:pPr marL="400050" lvl="1" indent="0">
              <a:buNone/>
            </a:pPr>
            <a:r>
              <a:rPr lang="en-US" sz="2600" dirty="0" smtClean="0"/>
              <a:t>Thank you for your visit to our factory last Tuesday with new order range, and I now have the agreement of my Top Manager to go ahead with the contract as attachment in Word file. Please acknowledge receipt of this email and give us delivery.</a:t>
            </a:r>
          </a:p>
          <a:p>
            <a:pPr marL="400050" lvl="1" indent="0">
              <a:buNone/>
            </a:pPr>
            <a:r>
              <a:rPr lang="en-US" sz="2600" dirty="0" smtClean="0"/>
              <a:t>Respectfully,</a:t>
            </a:r>
          </a:p>
          <a:p>
            <a:pPr marL="400050" lvl="1" indent="0">
              <a:buNone/>
            </a:pPr>
            <a:r>
              <a:rPr lang="en-US" sz="2600" dirty="0" smtClean="0"/>
              <a:t>Tony</a:t>
            </a:r>
          </a:p>
          <a:p>
            <a:pPr marL="400050" lvl="1" indent="0"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GIAO BÀI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39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118&quot;&gt;&lt;property id=&quot;20148&quot; value=&quot;5&quot;/&gt;&lt;property id=&quot;20300&quot; value=&quot;Slide 2 - &amp;quot;I. Kiểm soát và truyền đạt thông tin&amp;quot;&quot;/&gt;&lt;property id=&quot;20307&quot; value=&quot;293&quot;/&gt;&lt;/object&gt;&lt;object type=&quot;3&quot; unique_id=&quot;10527&quot;&gt;&lt;property id=&quot;20148&quot; value=&quot;5&quot;/&gt;&lt;property id=&quot;20300&quot; value=&quot;Slide 3 - &amp;quot;I. Kiểm soát và truyền đạt thông tin&amp;quot;&quot;/&gt;&lt;property id=&quot;20307&quot; value=&quot;294&quot;/&gt;&lt;/object&gt;&lt;object type=&quot;3&quot; unique_id=&quot;10558&quot;&gt;&lt;property id=&quot;20148&quot; value=&quot;5&quot;/&gt;&lt;property id=&quot;20300&quot; value=&quot;Slide 4 - &amp;quot;I. Kiểm soát và truyền đạt thông tin&amp;quot;&quot;/&gt;&lt;property id=&quot;20307&quot; value=&quot;295&quot;/&gt;&lt;/object&gt;&lt;object type=&quot;3&quot; unique_id=&quot;10565&quot;&gt;&lt;property id=&quot;20148&quot; value=&quot;5&quot;/&gt;&lt;property id=&quot;20300&quot; value=&quot;Slide 5 - &amp;quot;I. Kiểm soát và truyền đạt thông tin&amp;quot;&quot;/&gt;&lt;property id=&quot;20307&quot; value=&quot;296&quot;/&gt;&lt;/object&gt;&lt;object type=&quot;3&quot; unique_id=&quot;10601&quot;&gt;&lt;property id=&quot;20148&quot; value=&quot;5&quot;/&gt;&lt;property id=&quot;20300&quot; value=&quot;Slide 6 - &amp;quot;I. Kiểm soát và truyền đạt thông tin&amp;quot;&quot;/&gt;&lt;property id=&quot;20307&quot; value=&quot;297&quot;/&gt;&lt;/object&gt;&lt;object type=&quot;3&quot; unique_id=&quot;10634&quot;&gt;&lt;property id=&quot;20148&quot; value=&quot;5&quot;/&gt;&lt;property id=&quot;20300&quot; value=&quot;Slide 7 - &amp;quot;I. Kiểm soát và truyền đạt thông tin&amp;quot;&quot;/&gt;&lt;property id=&quot;20307&quot; value=&quot;298&quot;/&gt;&lt;/object&gt;&lt;object type=&quot;3&quot; unique_id=&quot;10635&quot;&gt;&lt;property id=&quot;20148&quot; value=&quot;5&quot;/&gt;&lt;property id=&quot;20300&quot; value=&quot;Slide 8 - &amp;quot;I. Kiểm soát và truyền đạt thông tin&amp;quot;&quot;/&gt;&lt;property id=&quot;20307&quot; value=&quot;299&quot;/&gt;&lt;/object&gt;&lt;object type=&quot;3&quot; unique_id=&quot;10706&quot;&gt;&lt;property id=&quot;20148&quot; value=&quot;5&quot;/&gt;&lt;property id=&quot;20300&quot; value=&quot;Slide 9 - &amp;quot;I. Kiểm soát và truyền đạt thông tin&amp;quot;&quot;/&gt;&lt;property id=&quot;20307&quot; value=&quot;300&quot;/&gt;&lt;/object&gt;&lt;object type=&quot;3&quot; unique_id=&quot;10740&quot;&gt;&lt;property id=&quot;20148&quot; value=&quot;5&quot;/&gt;&lt;property id=&quot;20300&quot; value=&quot;Slide 10 - &amp;quot;I. Kiểm soát và truyền đạt thông tin&amp;quot;&quot;/&gt;&lt;property id=&quot;20307&quot; value=&quot;301&quot;/&gt;&lt;/object&gt;&lt;object type=&quot;3&quot; unique_id=&quot;10777&quot;&gt;&lt;property id=&quot;20148&quot; value=&quot;5&quot;/&gt;&lt;property id=&quot;20300&quot; value=&quot;Slide 11 - &amp;quot;I. Kiểm soát và truyền đạt thông tin&amp;quot;&quot;/&gt;&lt;property id=&quot;20307&quot; value=&quot;302&quot;/&gt;&lt;/object&gt;&lt;object type=&quot;3&quot; unique_id=&quot;10817&quot;&gt;&lt;property id=&quot;20148&quot; value=&quot;5&quot;/&gt;&lt;property id=&quot;20300&quot; value=&quot;Slide 12 - &amp;quot;I. Kiểm soát và truyền đạt thông tin&amp;quot;&quot;/&gt;&lt;property id=&quot;20307&quot; value=&quot;303&quot;/&gt;&lt;/object&gt;&lt;object type=&quot;3&quot; unique_id=&quot;10860&quot;&gt;&lt;property id=&quot;20148&quot; value=&quot;5&quot;/&gt;&lt;property id=&quot;20300&quot; value=&quot;Slide 13 - &amp;quot;II. Làm việc với khách hàng&amp;quot;&quot;/&gt;&lt;property id=&quot;20307&quot; value=&quot;304&quot;/&gt;&lt;/object&gt;&lt;object type=&quot;3&quot; unique_id=&quot;10906&quot;&gt;&lt;property id=&quot;20148&quot; value=&quot;5&quot;/&gt;&lt;property id=&quot;20300&quot; value=&quot;Slide 14 - &amp;quot;II. Làm việc với khách hàng&amp;quot;&quot;/&gt;&lt;property id=&quot;20307&quot; value=&quot;305&quot;/&gt;&lt;/object&gt;&lt;object type=&quot;3&quot; unique_id=&quot;10971&quot;&gt;&lt;property id=&quot;20148&quot; value=&quot;5&quot;/&gt;&lt;property id=&quot;20300&quot; value=&quot;Slide 15 - &amp;quot;II. Làm việc với khách hàng&amp;quot;&quot;/&gt;&lt;property id=&quot;20307&quot; value=&quot;306&quot;/&gt;&lt;/object&gt;&lt;object type=&quot;3&quot; unique_id=&quot;10972&quot;&gt;&lt;property id=&quot;20148&quot; value=&quot;5&quot;/&gt;&lt;property id=&quot;20300&quot; value=&quot;Slide 16 - &amp;quot;II. Làm việc với khách hàng&amp;quot;&quot;/&gt;&lt;property id=&quot;20307&quot; value=&quot;307&quot;/&gt;&lt;/object&gt;&lt;object type=&quot;3&quot; unique_id=&quot;11027&quot;&gt;&lt;property id=&quot;20148&quot; value=&quot;5&quot;/&gt;&lt;property id=&quot;20300&quot; value=&quot;Slide 17 - &amp;quot;II. Làm việc với khách hàng&amp;quot;&quot;/&gt;&lt;property id=&quot;20307&quot; value=&quot;308&quot;/&gt;&lt;/object&gt;&lt;object type=&quot;3&quot; unique_id=&quot;11085&quot;&gt;&lt;property id=&quot;20148&quot; value=&quot;5&quot;/&gt;&lt;property id=&quot;20300&quot; value=&quot;Slide 18 - &amp;quot;II. Làm việc với khách hàng&amp;quot;&quot;/&gt;&lt;property id=&quot;20307&quot; value=&quot;309&quot;/&gt;&lt;/object&gt;&lt;object type=&quot;3&quot; unique_id=&quot;11106&quot;&gt;&lt;property id=&quot;20148&quot; value=&quot;5&quot;/&gt;&lt;property id=&quot;20300&quot; value=&quot;Slide 19 - &amp;quot;II. Làm việc với khách hàng&amp;quot;&quot;/&gt;&lt;property id=&quot;20307&quot; value=&quot;310&quot;/&gt;&lt;/object&gt;&lt;object type=&quot;3&quot; unique_id=&quot;11191&quot;&gt;&lt;property id=&quot;20148&quot; value=&quot;5&quot;/&gt;&lt;property id=&quot;20300&quot; value=&quot;Slide 20 - &amp;quot;II. Làm việc với khách hàng&amp;quot;&quot;/&gt;&lt;property id=&quot;20307&quot; value=&quot;311&quot;/&gt;&lt;/object&gt;&lt;object type=&quot;3&quot; unique_id=&quot;11258&quot;&gt;&lt;property id=&quot;20148&quot; value=&quot;5&quot;/&gt;&lt;property id=&quot;20300&quot; value=&quot;Slide 21 - &amp;quot;II. Làm việc với khách hàng&amp;quot;&quot;/&gt;&lt;property id=&quot;20307&quot; value=&quot;312&quot;/&gt;&lt;/object&gt;&lt;object type=&quot;3&quot; unique_id=&quot;11328&quot;&gt;&lt;property id=&quot;20148&quot; value=&quot;5&quot;/&gt;&lt;property id=&quot;20300&quot; value=&quot;Slide 22 - &amp;quot;II. Làm việc với khách hàng&amp;quot;&quot;/&gt;&lt;property id=&quot;20307&quot; value=&quot;313&quot;/&gt;&lt;/object&gt;&lt;object type=&quot;3&quot; unique_id=&quot;11353&quot;&gt;&lt;property id=&quot;20148&quot; value=&quot;5&quot;/&gt;&lt;property id=&quot;20300&quot; value=&quot;Slide 23 - &amp;quot;II. Làm việc với khách hàng&amp;quot;&quot;/&gt;&lt;property id=&quot;20307&quot; value=&quot;314&quot;/&gt;&lt;/object&gt;&lt;object type=&quot;3&quot; unique_id=&quot;11504&quot;&gt;&lt;property id=&quot;20148&quot; value=&quot;5&quot;/&gt;&lt;property id=&quot;20300&quot; value=&quot;Slide 24 - &amp;quot;II. Làm việc với khách hàng&amp;quot;&quot;/&gt;&lt;property id=&quot;20307&quot; value=&quot;315&quot;/&gt;&lt;/object&gt;&lt;object type=&quot;3&quot; unique_id=&quot;11531&quot;&gt;&lt;property id=&quot;20148&quot; value=&quot;5&quot;/&gt;&lt;property id=&quot;20300&quot; value=&quot;Slide 25 - &amp;quot;II. Làm việc với khách hàng&amp;quot;&quot;/&gt;&lt;property id=&quot;20307&quot; value=&quot;316&quot;/&gt;&lt;/object&gt;&lt;object type=&quot;3&quot; unique_id=&quot;11694&quot;&gt;&lt;property id=&quot;20148&quot; value=&quot;5&quot;/&gt;&lt;property id=&quot;20300&quot; value=&quot;Slide 26&quot;/&gt;&lt;property id=&quot;20307&quot; value=&quot;317&quot;/&gt;&lt;/object&gt;&lt;object type=&quot;3&quot; unique_id=&quot;11835&quot;&gt;&lt;property id=&quot;20148&quot; value=&quot;5&quot;/&gt;&lt;property id=&quot;20300&quot; value=&quot;Slide 27&quot;/&gt;&lt;property id=&quot;20307&quot; value=&quot;318&quot;/&gt;&lt;/object&gt;&lt;object type=&quot;3&quot; unique_id=&quot;11923&quot;&gt;&lt;property id=&quot;20148&quot; value=&quot;5&quot;/&gt;&lt;property id=&quot;20300&quot; value=&quot;Slide 28&quot;/&gt;&lt;property id=&quot;20307&quot; value=&quot;319&quot;/&gt;&lt;/object&gt;&lt;object type=&quot;3&quot; unique_id=&quot;12074&quot;&gt;&lt;property id=&quot;20148&quot; value=&quot;5&quot;/&gt;&lt;property id=&quot;20300&quot; value=&quot;Slide 29&quot;/&gt;&lt;property id=&quot;20307&quot; value=&quot;320&quot;/&gt;&lt;/object&gt;&lt;object type=&quot;3&quot; unique_id=&quot;12106&quot;&gt;&lt;property id=&quot;20148&quot; value=&quot;5&quot;/&gt;&lt;property id=&quot;20300&quot; value=&quot;Slide 30&quot;/&gt;&lt;property id=&quot;20307&quot; value=&quot;321&quot;/&gt;&lt;/object&gt;&lt;object type=&quot;3&quot; unique_id=&quot;12139&quot;&gt;&lt;property id=&quot;20148&quot; value=&quot;5&quot;/&gt;&lt;property id=&quot;20300&quot; value=&quot;Slide 31&quot;/&gt;&lt;property id=&quot;20307&quot; value=&quot;322&quot;/&gt;&lt;/object&gt;&lt;object type=&quot;3&quot; unique_id=&quot;12206&quot;&gt;&lt;property id=&quot;20148&quot; value=&quot;5&quot;/&gt;&lt;property id=&quot;20300&quot; value=&quot;Slide 32 - &amp;quot;Những lưu ý khi viết thư điện tử&amp;quot;&quot;/&gt;&lt;property id=&quot;20307&quot; value=&quot;323&quot;/&gt;&lt;/object&gt;&lt;object type=&quot;3&quot; unique_id=&quot;12207&quot;&gt;&lt;property id=&quot;20148&quot; value=&quot;5&quot;/&gt;&lt;property id=&quot;20300&quot; value=&quot;Slide 33&quot;/&gt;&lt;property id=&quot;20307&quot; value=&quot;324&quot;/&gt;&lt;/object&gt;&lt;object type=&quot;3&quot; unique_id=&quot;12243&quot;&gt;&lt;property id=&quot;20148&quot; value=&quot;5&quot;/&gt;&lt;property id=&quot;20300&quot; value=&quot;Slide 34 - &amp;quot;Một số mẫu câu tiếng Anh&amp;quot;&quot;/&gt;&lt;property id=&quot;20307&quot; value=&quot;325&quot;/&gt;&lt;/object&gt;&lt;object type=&quot;3&quot; unique_id=&quot;12460&quot;&gt;&lt;property id=&quot;20148&quot; value=&quot;5&quot;/&gt;&lt;property id=&quot;20300&quot; value=&quot;Slide 35 - &amp;quot;Một số mẫu câu tiếng Anh&amp;quot;&quot;/&gt;&lt;property id=&quot;20307&quot; value=&quot;327&quot;/&gt;&lt;/object&gt;&lt;object type=&quot;3&quot; unique_id=&quot;12461&quot;&gt;&lt;property id=&quot;20148&quot; value=&quot;5&quot;/&gt;&lt;property id=&quot;20300&quot; value=&quot;Slide 36 - &amp;quot;Một số mẫu câu tiếng Anh&amp;quot;&quot;/&gt;&lt;property id=&quot;20307&quot; value=&quot;328&quot;/&gt;&lt;/object&gt;&lt;object type=&quot;3&quot; unique_id=&quot;12462&quot;&gt;&lt;property id=&quot;20148&quot; value=&quot;5&quot;/&gt;&lt;property id=&quot;20300&quot; value=&quot;Slide 37 - &amp;quot;Một số mẫu câu tiếng Anh&amp;quot;&quot;/&gt;&lt;property id=&quot;20307&quot; value=&quot;329&quot;/&gt;&lt;/object&gt;&lt;object type=&quot;3&quot; unique_id=&quot;12463&quot;&gt;&lt;property id=&quot;20148&quot; value=&quot;5&quot;/&gt;&lt;property id=&quot;20300&quot; value=&quot;Slide 38 - &amp;quot;Một số mẫu câu tiếng Anh&amp;quot;&quot;/&gt;&lt;property id=&quot;20307&quot; value=&quot;330&quot;/&gt;&lt;/object&gt;&lt;object type=&quot;3&quot; unique_id=&quot;12464&quot;&gt;&lt;property id=&quot;20148&quot; value=&quot;5&quot;/&gt;&lt;property id=&quot;20300&quot; value=&quot;Slide 39 - &amp;quot;Một số mẫu câu tiếng Anh&amp;quot;&quot;/&gt;&lt;property id=&quot;20307&quot; value=&quot;331&quot;/&gt;&lt;/object&gt;&lt;object type=&quot;3&quot; unique_id=&quot;12465&quot;&gt;&lt;property id=&quot;20148&quot; value=&quot;5&quot;/&gt;&lt;property id=&quot;20300&quot; value=&quot;Slide 40&quot;/&gt;&lt;property id=&quot;20307&quot; value=&quot;326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5455</TotalTime>
  <Words>2154</Words>
  <Application>Microsoft Office PowerPoint</Application>
  <PresentationFormat>On-screen Show (4:3)</PresentationFormat>
  <Paragraphs>173</Paragraphs>
  <Slides>31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871TGp_picture_light_ani</vt:lpstr>
      <vt:lpstr>PowerPoint Presentation</vt:lpstr>
      <vt:lpstr>KIỂM TRA BÀI CŨ</vt:lpstr>
      <vt:lpstr>GV: PHẠM THỊ THANH THÚY</vt:lpstr>
      <vt:lpstr>MỤC TIÊU</vt:lpstr>
      <vt:lpstr>NỘI DUNG</vt:lpstr>
      <vt:lpstr>1. VĂN PHONG THƯ ĐIỆN TỬ TRONG DOANH NGHIỆP  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3. CÁCH TRÌNH BÀY THƯ ĐIỆN TỬ</vt:lpstr>
      <vt:lpstr>3. CÁCH TRÌNH BÀY THƯ ĐIỆN TỬ</vt:lpstr>
      <vt:lpstr>3. CÁCH TRÌNH BÀY THƯ ĐIỆN TỬ</vt:lpstr>
      <vt:lpstr>3. CÁCH TRÌNH BÀY THƯ ĐIỆN TỬ</vt:lpstr>
      <vt:lpstr>3. CÁCH TRÌNH BÀY THƯ ĐIỆN TỬ</vt:lpstr>
      <vt:lpstr>3. CÁCH TRÌNH BÀY THƯ ĐIỆN TỬ</vt:lpstr>
      <vt:lpstr>3. CÁCH TRÌNH BÀY THƯ ĐIỆN TỬ</vt:lpstr>
      <vt:lpstr>TỔNG KẾT BÀI</vt:lpstr>
      <vt:lpstr>Bài tập</vt:lpstr>
      <vt:lpstr>GIAO BÀI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admin</cp:lastModifiedBy>
  <cp:revision>320</cp:revision>
  <dcterms:created xsi:type="dcterms:W3CDTF">2013-12-02T23:45:18Z</dcterms:created>
  <dcterms:modified xsi:type="dcterms:W3CDTF">2020-07-01T12:14:18Z</dcterms:modified>
</cp:coreProperties>
</file>